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ink/ink2.xml" ContentType="application/inkml+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7" r:id="rId2"/>
    <p:sldId id="295" r:id="rId3"/>
    <p:sldId id="287" r:id="rId4"/>
    <p:sldId id="265" r:id="rId5"/>
    <p:sldId id="261" r:id="rId6"/>
    <p:sldId id="266" r:id="rId7"/>
    <p:sldId id="263" r:id="rId8"/>
    <p:sldId id="267" r:id="rId9"/>
    <p:sldId id="268" r:id="rId10"/>
    <p:sldId id="291" r:id="rId11"/>
    <p:sldId id="280" r:id="rId12"/>
    <p:sldId id="281" r:id="rId13"/>
    <p:sldId id="269" r:id="rId14"/>
    <p:sldId id="292" r:id="rId15"/>
    <p:sldId id="286" r:id="rId16"/>
    <p:sldId id="270" r:id="rId17"/>
    <p:sldId id="271" r:id="rId18"/>
    <p:sldId id="312" r:id="rId19"/>
    <p:sldId id="272" r:id="rId20"/>
    <p:sldId id="273" r:id="rId21"/>
    <p:sldId id="275" r:id="rId22"/>
    <p:sldId id="313" r:id="rId23"/>
    <p:sldId id="314" r:id="rId24"/>
    <p:sldId id="315" r:id="rId25"/>
    <p:sldId id="296" r:id="rId26"/>
    <p:sldId id="311" r:id="rId27"/>
    <p:sldId id="297" r:id="rId28"/>
    <p:sldId id="260" r:id="rId29"/>
    <p:sldId id="298" r:id="rId30"/>
    <p:sldId id="299" r:id="rId31"/>
    <p:sldId id="300" r:id="rId32"/>
    <p:sldId id="309" r:id="rId33"/>
    <p:sldId id="301" r:id="rId34"/>
    <p:sldId id="259" r:id="rId35"/>
    <p:sldId id="302" r:id="rId36"/>
    <p:sldId id="303" r:id="rId37"/>
    <p:sldId id="279" r:id="rId38"/>
    <p:sldId id="305" r:id="rId39"/>
    <p:sldId id="274" r:id="rId40"/>
    <p:sldId id="306" r:id="rId41"/>
    <p:sldId id="307" r:id="rId42"/>
    <p:sldId id="278" r:id="rId43"/>
    <p:sldId id="308"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810" autoAdjust="0"/>
  </p:normalViewPr>
  <p:slideViewPr>
    <p:cSldViewPr snapToGrid="0">
      <p:cViewPr>
        <p:scale>
          <a:sx n="65" d="100"/>
          <a:sy n="65" d="100"/>
        </p:scale>
        <p:origin x="-85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presProps" Target="presProps.xml" /><Relationship Id="rId50"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viewProps" Target="viewProps.xml" /><Relationship Id="rId8" Type="http://schemas.openxmlformats.org/officeDocument/2006/relationships/slide" Target="slides/slide7.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9B01F-8E20-460A-8F33-699F17EA18A0}" type="doc">
      <dgm:prSet loTypeId="urn:microsoft.com/office/officeart/2008/layout/VerticalCircleList" loCatId="list" qsTypeId="urn:microsoft.com/office/officeart/2005/8/quickstyle/simple3" qsCatId="simple" csTypeId="urn:microsoft.com/office/officeart/2005/8/colors/accent1_2" csCatId="accent1" phldr="1"/>
      <dgm:spPr/>
      <dgm:t>
        <a:bodyPr/>
        <a:lstStyle/>
        <a:p>
          <a:pPr rtl="1"/>
          <a:endParaRPr lang="ar-IQ"/>
        </a:p>
      </dgm:t>
    </dgm:pt>
    <dgm:pt modelId="{3182CAC3-461A-45F4-BACD-FFB79CDF5189}">
      <dgm:prSet/>
      <dgm:spPr/>
      <dgm:t>
        <a:bodyPr/>
        <a:lstStyle/>
        <a:p>
          <a:pPr rtl="0"/>
          <a:r>
            <a:rPr lang="en-US" b="1" dirty="0">
              <a:latin typeface="Arial Rounded MT Bold" panose="020F0704030504030204" pitchFamily="34" charset="0"/>
            </a:rPr>
            <a:t>Primary Motor Cortex</a:t>
          </a:r>
          <a:endParaRPr lang="ar-IQ" dirty="0">
            <a:latin typeface="Arial Rounded MT Bold" panose="020F0704030504030204" pitchFamily="34" charset="0"/>
          </a:endParaRPr>
        </a:p>
      </dgm:t>
    </dgm:pt>
    <dgm:pt modelId="{E820D823-680B-4C35-B853-C05C175E79BC}" type="parTrans" cxnId="{74F0628E-C19C-4CB6-98AF-5EB8C229D5D9}">
      <dgm:prSet/>
      <dgm:spPr/>
      <dgm:t>
        <a:bodyPr/>
        <a:lstStyle/>
        <a:p>
          <a:pPr rtl="1"/>
          <a:endParaRPr lang="ar-IQ">
            <a:latin typeface="Arial Rounded MT Bold" panose="020F0704030504030204" pitchFamily="34" charset="0"/>
          </a:endParaRPr>
        </a:p>
      </dgm:t>
    </dgm:pt>
    <dgm:pt modelId="{86DA7636-7955-4F9F-BC4C-9BE4164B5FE6}" type="sibTrans" cxnId="{74F0628E-C19C-4CB6-98AF-5EB8C229D5D9}">
      <dgm:prSet/>
      <dgm:spPr/>
      <dgm:t>
        <a:bodyPr/>
        <a:lstStyle/>
        <a:p>
          <a:pPr rtl="1"/>
          <a:endParaRPr lang="ar-IQ">
            <a:latin typeface="Arial Rounded MT Bold" panose="020F0704030504030204" pitchFamily="34" charset="0"/>
          </a:endParaRPr>
        </a:p>
      </dgm:t>
    </dgm:pt>
    <dgm:pt modelId="{DD43B458-6725-4B84-8476-D59FB43F238B}">
      <dgm:prSet/>
      <dgm:spPr/>
      <dgm:t>
        <a:bodyPr/>
        <a:lstStyle/>
        <a:p>
          <a:pPr rtl="0"/>
          <a:r>
            <a:rPr lang="en-US" dirty="0">
              <a:latin typeface="Arial Rounded MT Bold" panose="020F0704030504030204" pitchFamily="34" charset="0"/>
            </a:rPr>
            <a:t>Lies in the first convolution of the frontal lobes anterior to the central sulcus</a:t>
          </a:r>
          <a:endParaRPr lang="ar-IQ" dirty="0">
            <a:latin typeface="Arial Rounded MT Bold" panose="020F0704030504030204" pitchFamily="34" charset="0"/>
          </a:endParaRPr>
        </a:p>
      </dgm:t>
    </dgm:pt>
    <dgm:pt modelId="{2AD82DDA-5BF7-4E40-B9D9-AE66FB5DBFCE}" type="parTrans" cxnId="{05D535B1-6733-45B4-AF56-7D8732E1DA03}">
      <dgm:prSet/>
      <dgm:spPr/>
      <dgm:t>
        <a:bodyPr/>
        <a:lstStyle/>
        <a:p>
          <a:pPr rtl="1"/>
          <a:endParaRPr lang="ar-IQ">
            <a:latin typeface="Arial Rounded MT Bold" panose="020F0704030504030204" pitchFamily="34" charset="0"/>
          </a:endParaRPr>
        </a:p>
      </dgm:t>
    </dgm:pt>
    <dgm:pt modelId="{3A6E8320-F078-493F-BB68-545D8CA4EC02}" type="sibTrans" cxnId="{05D535B1-6733-45B4-AF56-7D8732E1DA03}">
      <dgm:prSet/>
      <dgm:spPr/>
      <dgm:t>
        <a:bodyPr/>
        <a:lstStyle/>
        <a:p>
          <a:pPr rtl="1"/>
          <a:endParaRPr lang="ar-IQ">
            <a:latin typeface="Arial Rounded MT Bold" panose="020F0704030504030204" pitchFamily="34" charset="0"/>
          </a:endParaRPr>
        </a:p>
      </dgm:t>
    </dgm:pt>
    <dgm:pt modelId="{15FF472D-AB06-4AFF-9C13-1CFF213A7F80}">
      <dgm:prSet/>
      <dgm:spPr/>
      <dgm:t>
        <a:bodyPr/>
        <a:lstStyle/>
        <a:p>
          <a:pPr rtl="0"/>
          <a:r>
            <a:rPr lang="en-US" dirty="0">
              <a:latin typeface="Arial Rounded MT Bold" panose="020F0704030504030204" pitchFamily="34" charset="0"/>
            </a:rPr>
            <a:t>Topographical representations of the different muscle areas of the body in the primary motor cortex</a:t>
          </a:r>
          <a:endParaRPr lang="ar-IQ" dirty="0">
            <a:latin typeface="Arial Rounded MT Bold" panose="020F0704030504030204" pitchFamily="34" charset="0"/>
          </a:endParaRPr>
        </a:p>
      </dgm:t>
    </dgm:pt>
    <dgm:pt modelId="{96180E49-8C3B-4ABF-91F4-ED900A131713}" type="parTrans" cxnId="{AA9AFA6F-3B54-4B1D-9D90-2240C66E0B98}">
      <dgm:prSet/>
      <dgm:spPr/>
      <dgm:t>
        <a:bodyPr/>
        <a:lstStyle/>
        <a:p>
          <a:pPr rtl="1"/>
          <a:endParaRPr lang="ar-IQ">
            <a:latin typeface="Arial Rounded MT Bold" panose="020F0704030504030204" pitchFamily="34" charset="0"/>
          </a:endParaRPr>
        </a:p>
      </dgm:t>
    </dgm:pt>
    <dgm:pt modelId="{17E4BD54-E865-4B94-ADE4-920AC8459216}" type="sibTrans" cxnId="{AA9AFA6F-3B54-4B1D-9D90-2240C66E0B98}">
      <dgm:prSet/>
      <dgm:spPr/>
      <dgm:t>
        <a:bodyPr/>
        <a:lstStyle/>
        <a:p>
          <a:pPr rtl="1"/>
          <a:endParaRPr lang="ar-IQ">
            <a:latin typeface="Arial Rounded MT Bold" panose="020F0704030504030204" pitchFamily="34" charset="0"/>
          </a:endParaRPr>
        </a:p>
      </dgm:t>
    </dgm:pt>
    <dgm:pt modelId="{93365EA2-9F14-41AB-8208-82C50ED48780}" type="pres">
      <dgm:prSet presAssocID="{E3C9B01F-8E20-460A-8F33-699F17EA18A0}" presName="Name0" presStyleCnt="0">
        <dgm:presLayoutVars>
          <dgm:dir/>
        </dgm:presLayoutVars>
      </dgm:prSet>
      <dgm:spPr/>
    </dgm:pt>
    <dgm:pt modelId="{86B7D3B0-A395-4334-B237-3EFE965B961A}" type="pres">
      <dgm:prSet presAssocID="{3182CAC3-461A-45F4-BACD-FFB79CDF5189}" presName="withChildren" presStyleCnt="0"/>
      <dgm:spPr/>
    </dgm:pt>
    <dgm:pt modelId="{DD969A1B-71FC-4622-9DDE-8C9E813B02E0}" type="pres">
      <dgm:prSet presAssocID="{3182CAC3-461A-45F4-BACD-FFB79CDF5189}" presName="bigCircle" presStyleLbl="vennNode1" presStyleIdx="0" presStyleCnt="3"/>
      <dgm:spPr/>
    </dgm:pt>
    <dgm:pt modelId="{E7CF92BF-81DA-47D7-A9BB-748C24F93DBA}" type="pres">
      <dgm:prSet presAssocID="{3182CAC3-461A-45F4-BACD-FFB79CDF5189}" presName="medCircle" presStyleLbl="vennNode1" presStyleIdx="1" presStyleCnt="3"/>
      <dgm:spPr/>
    </dgm:pt>
    <dgm:pt modelId="{8DC8D259-9341-4ADB-B7BD-6119A5AD0723}" type="pres">
      <dgm:prSet presAssocID="{3182CAC3-461A-45F4-BACD-FFB79CDF5189}" presName="txLvl1" presStyleLbl="revTx" presStyleIdx="0" presStyleCnt="3" custScaleX="121199"/>
      <dgm:spPr/>
    </dgm:pt>
    <dgm:pt modelId="{2AC20045-3B55-429C-92D1-CF23D8672BD4}" type="pres">
      <dgm:prSet presAssocID="{3182CAC3-461A-45F4-BACD-FFB79CDF5189}" presName="lin" presStyleCnt="0"/>
      <dgm:spPr/>
    </dgm:pt>
    <dgm:pt modelId="{BAAA4A62-36DB-4C2F-9F96-4D40A0C20050}" type="pres">
      <dgm:prSet presAssocID="{DD43B458-6725-4B84-8476-D59FB43F238B}" presName="txLvl2" presStyleLbl="revTx" presStyleIdx="1" presStyleCnt="3"/>
      <dgm:spPr/>
    </dgm:pt>
    <dgm:pt modelId="{E6E8DAF9-2A7C-47D2-9863-E6AB072E8172}" type="pres">
      <dgm:prSet presAssocID="{3A6E8320-F078-493F-BB68-545D8CA4EC02}" presName="smCircle" presStyleLbl="vennNode1" presStyleIdx="2" presStyleCnt="3"/>
      <dgm:spPr/>
    </dgm:pt>
    <dgm:pt modelId="{EE8B0A54-7B18-423D-B1EF-70364462286F}" type="pres">
      <dgm:prSet presAssocID="{15FF472D-AB06-4AFF-9C13-1CFF213A7F80}" presName="txLvl2" presStyleLbl="revTx" presStyleIdx="2" presStyleCnt="3"/>
      <dgm:spPr/>
    </dgm:pt>
  </dgm:ptLst>
  <dgm:cxnLst>
    <dgm:cxn modelId="{C0539540-8147-4FCB-B893-A746A2A3A3D9}" type="presOf" srcId="{15FF472D-AB06-4AFF-9C13-1CFF213A7F80}" destId="{EE8B0A54-7B18-423D-B1EF-70364462286F}" srcOrd="0" destOrd="0" presId="urn:microsoft.com/office/officeart/2008/layout/VerticalCircleList"/>
    <dgm:cxn modelId="{AA9AFA6F-3B54-4B1D-9D90-2240C66E0B98}" srcId="{3182CAC3-461A-45F4-BACD-FFB79CDF5189}" destId="{15FF472D-AB06-4AFF-9C13-1CFF213A7F80}" srcOrd="1" destOrd="0" parTransId="{96180E49-8C3B-4ABF-91F4-ED900A131713}" sibTransId="{17E4BD54-E865-4B94-ADE4-920AC8459216}"/>
    <dgm:cxn modelId="{58DF3A7C-90CF-4CC5-98CF-1CD1DBDFE57B}" type="presOf" srcId="{E3C9B01F-8E20-460A-8F33-699F17EA18A0}" destId="{93365EA2-9F14-41AB-8208-82C50ED48780}" srcOrd="0" destOrd="0" presId="urn:microsoft.com/office/officeart/2008/layout/VerticalCircleList"/>
    <dgm:cxn modelId="{28BFFF88-813C-47F2-A21B-FFC22D757F34}" type="presOf" srcId="{3182CAC3-461A-45F4-BACD-FFB79CDF5189}" destId="{8DC8D259-9341-4ADB-B7BD-6119A5AD0723}" srcOrd="0" destOrd="0" presId="urn:microsoft.com/office/officeart/2008/layout/VerticalCircleList"/>
    <dgm:cxn modelId="{74F0628E-C19C-4CB6-98AF-5EB8C229D5D9}" srcId="{E3C9B01F-8E20-460A-8F33-699F17EA18A0}" destId="{3182CAC3-461A-45F4-BACD-FFB79CDF5189}" srcOrd="0" destOrd="0" parTransId="{E820D823-680B-4C35-B853-C05C175E79BC}" sibTransId="{86DA7636-7955-4F9F-BC4C-9BE4164B5FE6}"/>
    <dgm:cxn modelId="{05D535B1-6733-45B4-AF56-7D8732E1DA03}" srcId="{3182CAC3-461A-45F4-BACD-FFB79CDF5189}" destId="{DD43B458-6725-4B84-8476-D59FB43F238B}" srcOrd="0" destOrd="0" parTransId="{2AD82DDA-5BF7-4E40-B9D9-AE66FB5DBFCE}" sibTransId="{3A6E8320-F078-493F-BB68-545D8CA4EC02}"/>
    <dgm:cxn modelId="{BDEC61E7-C5B4-4C9F-BD08-961ADA69C713}" type="presOf" srcId="{DD43B458-6725-4B84-8476-D59FB43F238B}" destId="{BAAA4A62-36DB-4C2F-9F96-4D40A0C20050}" srcOrd="0" destOrd="0" presId="urn:microsoft.com/office/officeart/2008/layout/VerticalCircleList"/>
    <dgm:cxn modelId="{B68B13F1-083E-47FC-A267-772D6165EAB9}" type="presParOf" srcId="{93365EA2-9F14-41AB-8208-82C50ED48780}" destId="{86B7D3B0-A395-4334-B237-3EFE965B961A}" srcOrd="0" destOrd="0" presId="urn:microsoft.com/office/officeart/2008/layout/VerticalCircleList"/>
    <dgm:cxn modelId="{14AAFF94-8735-4361-9AB1-9D8572F57871}" type="presParOf" srcId="{86B7D3B0-A395-4334-B237-3EFE965B961A}" destId="{DD969A1B-71FC-4622-9DDE-8C9E813B02E0}" srcOrd="0" destOrd="0" presId="urn:microsoft.com/office/officeart/2008/layout/VerticalCircleList"/>
    <dgm:cxn modelId="{8910B4B5-88D2-484E-B491-6A1ED58D7F3D}" type="presParOf" srcId="{86B7D3B0-A395-4334-B237-3EFE965B961A}" destId="{E7CF92BF-81DA-47D7-A9BB-748C24F93DBA}" srcOrd="1" destOrd="0" presId="urn:microsoft.com/office/officeart/2008/layout/VerticalCircleList"/>
    <dgm:cxn modelId="{EFBA4897-AF87-4D8A-83B7-F595A3455E6F}" type="presParOf" srcId="{86B7D3B0-A395-4334-B237-3EFE965B961A}" destId="{8DC8D259-9341-4ADB-B7BD-6119A5AD0723}" srcOrd="2" destOrd="0" presId="urn:microsoft.com/office/officeart/2008/layout/VerticalCircleList"/>
    <dgm:cxn modelId="{B7809587-2E11-448F-B6B6-5B425BD1BE1B}" type="presParOf" srcId="{86B7D3B0-A395-4334-B237-3EFE965B961A}" destId="{2AC20045-3B55-429C-92D1-CF23D8672BD4}" srcOrd="3" destOrd="0" presId="urn:microsoft.com/office/officeart/2008/layout/VerticalCircleList"/>
    <dgm:cxn modelId="{F0369A15-7D59-456D-A75A-726B5643C445}" type="presParOf" srcId="{2AC20045-3B55-429C-92D1-CF23D8672BD4}" destId="{BAAA4A62-36DB-4C2F-9F96-4D40A0C20050}" srcOrd="0" destOrd="0" presId="urn:microsoft.com/office/officeart/2008/layout/VerticalCircleList"/>
    <dgm:cxn modelId="{F7123982-5865-4241-BF63-C29FE1597D05}" type="presParOf" srcId="{2AC20045-3B55-429C-92D1-CF23D8672BD4}" destId="{E6E8DAF9-2A7C-47D2-9863-E6AB072E8172}" srcOrd="1" destOrd="0" presId="urn:microsoft.com/office/officeart/2008/layout/VerticalCircleList"/>
    <dgm:cxn modelId="{EDAC212E-15A2-465B-9822-772835CAE502}" type="presParOf" srcId="{2AC20045-3B55-429C-92D1-CF23D8672BD4}" destId="{EE8B0A54-7B18-423D-B1EF-70364462286F}"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10ECB-BC98-4C39-AFE1-2D6A133E9CF9}"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pPr rtl="1"/>
          <a:endParaRPr lang="ar-IQ"/>
        </a:p>
      </dgm:t>
    </dgm:pt>
    <dgm:pt modelId="{456D9D80-E4AB-4B89-99A6-26125D4F8E71}">
      <dgm:prSet custT="1"/>
      <dgm:spPr/>
      <dgm:t>
        <a:bodyPr/>
        <a:lstStyle/>
        <a:p>
          <a:pPr rtl="0"/>
          <a:r>
            <a:rPr lang="en-US" sz="2800">
              <a:latin typeface="Arial Rounded MT Bold" panose="020F0704030504030204" pitchFamily="34" charset="0"/>
            </a:rPr>
            <a:t>Note that more than one half of the entire primary motor cortex is concerned with controlling the muscles of the hands and the muscles of speech</a:t>
          </a:r>
          <a:endParaRPr lang="ar-IQ" sz="2800">
            <a:latin typeface="Arial Rounded MT Bold" panose="020F0704030504030204" pitchFamily="34" charset="0"/>
          </a:endParaRPr>
        </a:p>
      </dgm:t>
    </dgm:pt>
    <dgm:pt modelId="{D60D1925-185D-429F-8277-B8DF6BEA380B}" type="parTrans" cxnId="{C977B5AB-29FC-45B7-8DDA-C4DE7EE23C35}">
      <dgm:prSet/>
      <dgm:spPr/>
      <dgm:t>
        <a:bodyPr/>
        <a:lstStyle/>
        <a:p>
          <a:pPr rtl="1"/>
          <a:endParaRPr lang="ar-IQ" sz="2800">
            <a:latin typeface="Arial Rounded MT Bold" panose="020F0704030504030204" pitchFamily="34" charset="0"/>
          </a:endParaRPr>
        </a:p>
      </dgm:t>
    </dgm:pt>
    <dgm:pt modelId="{8DAB7F5F-B94C-4FE3-A9A3-C5184361625B}" type="sibTrans" cxnId="{C977B5AB-29FC-45B7-8DDA-C4DE7EE23C35}">
      <dgm:prSet/>
      <dgm:spPr/>
      <dgm:t>
        <a:bodyPr/>
        <a:lstStyle/>
        <a:p>
          <a:pPr rtl="1"/>
          <a:endParaRPr lang="ar-IQ" sz="2800">
            <a:latin typeface="Arial Rounded MT Bold" panose="020F0704030504030204" pitchFamily="34" charset="0"/>
          </a:endParaRPr>
        </a:p>
      </dgm:t>
    </dgm:pt>
    <dgm:pt modelId="{A7C23359-47EF-4075-960D-D200BE3B7318}">
      <dgm:prSet custT="1"/>
      <dgm:spPr/>
      <dgm:t>
        <a:bodyPr/>
        <a:lstStyle/>
        <a:p>
          <a:pPr rtl="0"/>
          <a:r>
            <a:rPr lang="en-US" sz="2800" dirty="0">
              <a:latin typeface="Arial Rounded MT Bold" panose="020F0704030504030204" pitchFamily="34" charset="0"/>
            </a:rPr>
            <a:t>Excitation of a single motor cortex neuron usually excites a specific movement rather than one specific muscle</a:t>
          </a:r>
          <a:endParaRPr lang="ar-IQ" sz="2800" dirty="0">
            <a:latin typeface="Arial Rounded MT Bold" panose="020F0704030504030204" pitchFamily="34" charset="0"/>
          </a:endParaRPr>
        </a:p>
      </dgm:t>
    </dgm:pt>
    <dgm:pt modelId="{92B2C895-1FB3-44AD-908F-363C77C9DD31}" type="parTrans" cxnId="{EE05CC4D-9F7A-4320-BBE0-629CA22E28C0}">
      <dgm:prSet/>
      <dgm:spPr/>
      <dgm:t>
        <a:bodyPr/>
        <a:lstStyle/>
        <a:p>
          <a:pPr rtl="1"/>
          <a:endParaRPr lang="ar-IQ" sz="2800">
            <a:latin typeface="Arial Rounded MT Bold" panose="020F0704030504030204" pitchFamily="34" charset="0"/>
          </a:endParaRPr>
        </a:p>
      </dgm:t>
    </dgm:pt>
    <dgm:pt modelId="{E2D32031-586B-4074-89E6-C831C4D5460C}" type="sibTrans" cxnId="{EE05CC4D-9F7A-4320-BBE0-629CA22E28C0}">
      <dgm:prSet/>
      <dgm:spPr/>
      <dgm:t>
        <a:bodyPr/>
        <a:lstStyle/>
        <a:p>
          <a:pPr rtl="1"/>
          <a:endParaRPr lang="ar-IQ" sz="2800">
            <a:latin typeface="Arial Rounded MT Bold" panose="020F0704030504030204" pitchFamily="34" charset="0"/>
          </a:endParaRPr>
        </a:p>
      </dgm:t>
    </dgm:pt>
    <dgm:pt modelId="{D5A1B90E-FC09-4914-B457-04E7D4C78C79}" type="pres">
      <dgm:prSet presAssocID="{E6310ECB-BC98-4C39-AFE1-2D6A133E9CF9}" presName="vert0" presStyleCnt="0">
        <dgm:presLayoutVars>
          <dgm:dir/>
          <dgm:animOne val="branch"/>
          <dgm:animLvl val="lvl"/>
        </dgm:presLayoutVars>
      </dgm:prSet>
      <dgm:spPr/>
    </dgm:pt>
    <dgm:pt modelId="{14AFF068-CEA1-43D8-8D24-E5707D1D8E0D}" type="pres">
      <dgm:prSet presAssocID="{456D9D80-E4AB-4B89-99A6-26125D4F8E71}" presName="thickLine" presStyleLbl="alignNode1" presStyleIdx="0" presStyleCnt="2"/>
      <dgm:spPr/>
    </dgm:pt>
    <dgm:pt modelId="{6E55EF6C-518A-4E12-8132-E41CCCF4417E}" type="pres">
      <dgm:prSet presAssocID="{456D9D80-E4AB-4B89-99A6-26125D4F8E71}" presName="horz1" presStyleCnt="0"/>
      <dgm:spPr/>
    </dgm:pt>
    <dgm:pt modelId="{07618338-DF69-47DD-AABE-59C51062D269}" type="pres">
      <dgm:prSet presAssocID="{456D9D80-E4AB-4B89-99A6-26125D4F8E71}" presName="tx1" presStyleLbl="revTx" presStyleIdx="0" presStyleCnt="2"/>
      <dgm:spPr/>
    </dgm:pt>
    <dgm:pt modelId="{AF5B0160-323D-4125-9A9A-72EAB1008E6A}" type="pres">
      <dgm:prSet presAssocID="{456D9D80-E4AB-4B89-99A6-26125D4F8E71}" presName="vert1" presStyleCnt="0"/>
      <dgm:spPr/>
    </dgm:pt>
    <dgm:pt modelId="{1D05A003-7D8E-4465-A00C-547464C3B2E5}" type="pres">
      <dgm:prSet presAssocID="{A7C23359-47EF-4075-960D-D200BE3B7318}" presName="thickLine" presStyleLbl="alignNode1" presStyleIdx="1" presStyleCnt="2"/>
      <dgm:spPr/>
    </dgm:pt>
    <dgm:pt modelId="{65404430-7D59-4DB5-8EE5-B13C34E486BF}" type="pres">
      <dgm:prSet presAssocID="{A7C23359-47EF-4075-960D-D200BE3B7318}" presName="horz1" presStyleCnt="0"/>
      <dgm:spPr/>
    </dgm:pt>
    <dgm:pt modelId="{8C14F00F-9E92-4B0B-9CEE-8FDC847AF55A}" type="pres">
      <dgm:prSet presAssocID="{A7C23359-47EF-4075-960D-D200BE3B7318}" presName="tx1" presStyleLbl="revTx" presStyleIdx="1" presStyleCnt="2"/>
      <dgm:spPr/>
    </dgm:pt>
    <dgm:pt modelId="{933037CC-2F2B-4FF1-9B69-E6B516B7270D}" type="pres">
      <dgm:prSet presAssocID="{A7C23359-47EF-4075-960D-D200BE3B7318}" presName="vert1" presStyleCnt="0"/>
      <dgm:spPr/>
    </dgm:pt>
  </dgm:ptLst>
  <dgm:cxnLst>
    <dgm:cxn modelId="{5C13A32E-36A2-46C1-98BD-83CCC7F11260}" type="presOf" srcId="{A7C23359-47EF-4075-960D-D200BE3B7318}" destId="{8C14F00F-9E92-4B0B-9CEE-8FDC847AF55A}" srcOrd="0" destOrd="0" presId="urn:microsoft.com/office/officeart/2008/layout/LinedList"/>
    <dgm:cxn modelId="{7F92E55F-F6E0-44C9-A4BF-2F596FCB96E9}" type="presOf" srcId="{456D9D80-E4AB-4B89-99A6-26125D4F8E71}" destId="{07618338-DF69-47DD-AABE-59C51062D269}" srcOrd="0" destOrd="0" presId="urn:microsoft.com/office/officeart/2008/layout/LinedList"/>
    <dgm:cxn modelId="{EE05CC4D-9F7A-4320-BBE0-629CA22E28C0}" srcId="{E6310ECB-BC98-4C39-AFE1-2D6A133E9CF9}" destId="{A7C23359-47EF-4075-960D-D200BE3B7318}" srcOrd="1" destOrd="0" parTransId="{92B2C895-1FB3-44AD-908F-363C77C9DD31}" sibTransId="{E2D32031-586B-4074-89E6-C831C4D5460C}"/>
    <dgm:cxn modelId="{960FC571-A0B9-44A8-8819-A3AF3BA2EDC5}" type="presOf" srcId="{E6310ECB-BC98-4C39-AFE1-2D6A133E9CF9}" destId="{D5A1B90E-FC09-4914-B457-04E7D4C78C79}" srcOrd="0" destOrd="0" presId="urn:microsoft.com/office/officeart/2008/layout/LinedList"/>
    <dgm:cxn modelId="{C977B5AB-29FC-45B7-8DDA-C4DE7EE23C35}" srcId="{E6310ECB-BC98-4C39-AFE1-2D6A133E9CF9}" destId="{456D9D80-E4AB-4B89-99A6-26125D4F8E71}" srcOrd="0" destOrd="0" parTransId="{D60D1925-185D-429F-8277-B8DF6BEA380B}" sibTransId="{8DAB7F5F-B94C-4FE3-A9A3-C5184361625B}"/>
    <dgm:cxn modelId="{914306BC-8AFE-4858-877F-E445964C2253}" type="presParOf" srcId="{D5A1B90E-FC09-4914-B457-04E7D4C78C79}" destId="{14AFF068-CEA1-43D8-8D24-E5707D1D8E0D}" srcOrd="0" destOrd="0" presId="urn:microsoft.com/office/officeart/2008/layout/LinedList"/>
    <dgm:cxn modelId="{E9A27C0E-E1A1-4CC3-AA6F-018B96858149}" type="presParOf" srcId="{D5A1B90E-FC09-4914-B457-04E7D4C78C79}" destId="{6E55EF6C-518A-4E12-8132-E41CCCF4417E}" srcOrd="1" destOrd="0" presId="urn:microsoft.com/office/officeart/2008/layout/LinedList"/>
    <dgm:cxn modelId="{DE14134D-A1DA-4614-870E-55A07A451281}" type="presParOf" srcId="{6E55EF6C-518A-4E12-8132-E41CCCF4417E}" destId="{07618338-DF69-47DD-AABE-59C51062D269}" srcOrd="0" destOrd="0" presId="urn:microsoft.com/office/officeart/2008/layout/LinedList"/>
    <dgm:cxn modelId="{4A488892-23D2-40AF-9A1D-0FB225DFA6C3}" type="presParOf" srcId="{6E55EF6C-518A-4E12-8132-E41CCCF4417E}" destId="{AF5B0160-323D-4125-9A9A-72EAB1008E6A}" srcOrd="1" destOrd="0" presId="urn:microsoft.com/office/officeart/2008/layout/LinedList"/>
    <dgm:cxn modelId="{8EA0B11E-252B-409E-BDE8-A0617CA5E43F}" type="presParOf" srcId="{D5A1B90E-FC09-4914-B457-04E7D4C78C79}" destId="{1D05A003-7D8E-4465-A00C-547464C3B2E5}" srcOrd="2" destOrd="0" presId="urn:microsoft.com/office/officeart/2008/layout/LinedList"/>
    <dgm:cxn modelId="{543EBA46-EEA9-46C7-AD7A-699A85E601B1}" type="presParOf" srcId="{D5A1B90E-FC09-4914-B457-04E7D4C78C79}" destId="{65404430-7D59-4DB5-8EE5-B13C34E486BF}" srcOrd="3" destOrd="0" presId="urn:microsoft.com/office/officeart/2008/layout/LinedList"/>
    <dgm:cxn modelId="{247C75EC-2F0A-4343-ADF0-E475F3F23211}" type="presParOf" srcId="{65404430-7D59-4DB5-8EE5-B13C34E486BF}" destId="{8C14F00F-9E92-4B0B-9CEE-8FDC847AF55A}" srcOrd="0" destOrd="0" presId="urn:microsoft.com/office/officeart/2008/layout/LinedList"/>
    <dgm:cxn modelId="{920A70EF-F12E-45AE-B76F-A1F0DDBF5B7E}" type="presParOf" srcId="{65404430-7D59-4DB5-8EE5-B13C34E486BF}" destId="{933037CC-2F2B-4FF1-9B69-E6B516B727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8A31B-2196-461F-BE93-F491A23302D7}" type="doc">
      <dgm:prSet loTypeId="urn:microsoft.com/office/officeart/2008/layout/VerticalCircleList" loCatId="list" qsTypeId="urn:microsoft.com/office/officeart/2005/8/quickstyle/simple3" qsCatId="simple" csTypeId="urn:microsoft.com/office/officeart/2005/8/colors/accent1_2" csCatId="accent1" phldr="1"/>
      <dgm:spPr/>
      <dgm:t>
        <a:bodyPr/>
        <a:lstStyle/>
        <a:p>
          <a:pPr rtl="1"/>
          <a:endParaRPr lang="ar-IQ"/>
        </a:p>
      </dgm:t>
    </dgm:pt>
    <dgm:pt modelId="{58848645-38B5-413C-8304-53C1852AAC8C}">
      <dgm:prSet custT="1"/>
      <dgm:spPr/>
      <dgm:t>
        <a:bodyPr/>
        <a:lstStyle/>
        <a:p>
          <a:pPr rtl="0"/>
          <a:r>
            <a:rPr lang="en-US" sz="4000" dirty="0">
              <a:latin typeface="Arial Rounded MT Bold" panose="020F0704030504030204" pitchFamily="34" charset="0"/>
            </a:rPr>
            <a:t>Premotor Area</a:t>
          </a:r>
          <a:endParaRPr lang="ar-IQ" sz="4000" dirty="0">
            <a:latin typeface="Arial Rounded MT Bold" panose="020F0704030504030204" pitchFamily="34" charset="0"/>
          </a:endParaRPr>
        </a:p>
      </dgm:t>
    </dgm:pt>
    <dgm:pt modelId="{85091746-19C5-456A-898B-8D760CD687B0}" type="parTrans" cxnId="{A9C750AC-D2AB-47D9-BB90-14DCC9F8D52C}">
      <dgm:prSet/>
      <dgm:spPr/>
      <dgm:t>
        <a:bodyPr/>
        <a:lstStyle/>
        <a:p>
          <a:pPr rtl="1"/>
          <a:endParaRPr lang="ar-IQ">
            <a:latin typeface="Arial Rounded MT Bold" panose="020F0704030504030204" pitchFamily="34" charset="0"/>
          </a:endParaRPr>
        </a:p>
      </dgm:t>
    </dgm:pt>
    <dgm:pt modelId="{608ADED6-9206-446C-900B-E49B7B8C16EC}" type="sibTrans" cxnId="{A9C750AC-D2AB-47D9-BB90-14DCC9F8D52C}">
      <dgm:prSet/>
      <dgm:spPr/>
      <dgm:t>
        <a:bodyPr/>
        <a:lstStyle/>
        <a:p>
          <a:pPr rtl="1"/>
          <a:endParaRPr lang="ar-IQ">
            <a:latin typeface="Arial Rounded MT Bold" panose="020F0704030504030204" pitchFamily="34" charset="0"/>
          </a:endParaRPr>
        </a:p>
      </dgm:t>
    </dgm:pt>
    <dgm:pt modelId="{7A658986-7983-41F8-AF9B-C9311102ADA8}">
      <dgm:prSet custT="1"/>
      <dgm:spPr/>
      <dgm:t>
        <a:bodyPr/>
        <a:lstStyle/>
        <a:p>
          <a:pPr rtl="0"/>
          <a:r>
            <a:rPr lang="en-US" sz="2800" b="0" dirty="0">
              <a:latin typeface="Arial Rounded MT Bold" panose="020F0704030504030204" pitchFamily="34" charset="0"/>
            </a:rPr>
            <a:t>Lies 1 to 3 centimeters anterior to the primary motor cortex </a:t>
          </a:r>
          <a:endParaRPr lang="ar-IQ" sz="2800" b="0" dirty="0">
            <a:latin typeface="Arial Rounded MT Bold" panose="020F0704030504030204" pitchFamily="34" charset="0"/>
          </a:endParaRPr>
        </a:p>
      </dgm:t>
    </dgm:pt>
    <dgm:pt modelId="{86AAB320-E8B0-4513-A3BD-268FD9166FD7}" type="parTrans" cxnId="{06340FEA-093C-4190-B5C6-F9585266D7A9}">
      <dgm:prSet/>
      <dgm:spPr/>
      <dgm:t>
        <a:bodyPr/>
        <a:lstStyle/>
        <a:p>
          <a:pPr rtl="1"/>
          <a:endParaRPr lang="ar-IQ">
            <a:latin typeface="Arial Rounded MT Bold" panose="020F0704030504030204" pitchFamily="34" charset="0"/>
          </a:endParaRPr>
        </a:p>
      </dgm:t>
    </dgm:pt>
    <dgm:pt modelId="{A8CFEC1A-4484-4E7A-AA9D-C525561A7560}" type="sibTrans" cxnId="{06340FEA-093C-4190-B5C6-F9585266D7A9}">
      <dgm:prSet/>
      <dgm:spPr/>
      <dgm:t>
        <a:bodyPr/>
        <a:lstStyle/>
        <a:p>
          <a:pPr rtl="1"/>
          <a:endParaRPr lang="ar-IQ">
            <a:latin typeface="Arial Rounded MT Bold" panose="020F0704030504030204" pitchFamily="34" charset="0"/>
          </a:endParaRPr>
        </a:p>
      </dgm:t>
    </dgm:pt>
    <dgm:pt modelId="{F9F9D30F-D330-43DF-A098-A3700462022F}" type="pres">
      <dgm:prSet presAssocID="{7178A31B-2196-461F-BE93-F491A23302D7}" presName="Name0" presStyleCnt="0">
        <dgm:presLayoutVars>
          <dgm:dir/>
        </dgm:presLayoutVars>
      </dgm:prSet>
      <dgm:spPr/>
    </dgm:pt>
    <dgm:pt modelId="{51ABAD2F-621E-43F3-994F-1396975A8A32}" type="pres">
      <dgm:prSet presAssocID="{58848645-38B5-413C-8304-53C1852AAC8C}" presName="withChildren" presStyleCnt="0"/>
      <dgm:spPr/>
    </dgm:pt>
    <dgm:pt modelId="{16605A24-DE62-4238-A645-4BC43A21ADAF}" type="pres">
      <dgm:prSet presAssocID="{58848645-38B5-413C-8304-53C1852AAC8C}" presName="bigCircle" presStyleLbl="vennNode1" presStyleIdx="0" presStyleCnt="2"/>
      <dgm:spPr/>
    </dgm:pt>
    <dgm:pt modelId="{E056A91A-6A92-415B-B57C-6FB004DC978A}" type="pres">
      <dgm:prSet presAssocID="{58848645-38B5-413C-8304-53C1852AAC8C}" presName="medCircle" presStyleLbl="vennNode1" presStyleIdx="1" presStyleCnt="2"/>
      <dgm:spPr/>
    </dgm:pt>
    <dgm:pt modelId="{AAC83333-3D2D-432F-A589-43CBEF988EA8}" type="pres">
      <dgm:prSet presAssocID="{58848645-38B5-413C-8304-53C1852AAC8C}" presName="txLvl1" presStyleLbl="revTx" presStyleIdx="0" presStyleCnt="2"/>
      <dgm:spPr/>
    </dgm:pt>
    <dgm:pt modelId="{13CAF07F-43A0-486E-B68A-B69A33ED9E35}" type="pres">
      <dgm:prSet presAssocID="{58848645-38B5-413C-8304-53C1852AAC8C}" presName="lin" presStyleCnt="0"/>
      <dgm:spPr/>
    </dgm:pt>
    <dgm:pt modelId="{1CFB9BE9-F79B-46CA-89AF-568B2F627726}" type="pres">
      <dgm:prSet presAssocID="{7A658986-7983-41F8-AF9B-C9311102ADA8}" presName="txLvl2" presStyleLbl="revTx" presStyleIdx="1" presStyleCnt="2" custLinFactNeighborY="39923"/>
      <dgm:spPr/>
    </dgm:pt>
  </dgm:ptLst>
  <dgm:cxnLst>
    <dgm:cxn modelId="{0E36A40B-0675-441C-974D-6A86971FF08B}" type="presOf" srcId="{7178A31B-2196-461F-BE93-F491A23302D7}" destId="{F9F9D30F-D330-43DF-A098-A3700462022F}" srcOrd="0" destOrd="0" presId="urn:microsoft.com/office/officeart/2008/layout/VerticalCircleList"/>
    <dgm:cxn modelId="{14A9CB75-6884-44FF-A9D2-0ED65BD771E2}" type="presOf" srcId="{7A658986-7983-41F8-AF9B-C9311102ADA8}" destId="{1CFB9BE9-F79B-46CA-89AF-568B2F627726}" srcOrd="0" destOrd="0" presId="urn:microsoft.com/office/officeart/2008/layout/VerticalCircleList"/>
    <dgm:cxn modelId="{27657D92-1304-4880-BA31-C1DD1100AA66}" type="presOf" srcId="{58848645-38B5-413C-8304-53C1852AAC8C}" destId="{AAC83333-3D2D-432F-A589-43CBEF988EA8}" srcOrd="0" destOrd="0" presId="urn:microsoft.com/office/officeart/2008/layout/VerticalCircleList"/>
    <dgm:cxn modelId="{A9C750AC-D2AB-47D9-BB90-14DCC9F8D52C}" srcId="{7178A31B-2196-461F-BE93-F491A23302D7}" destId="{58848645-38B5-413C-8304-53C1852AAC8C}" srcOrd="0" destOrd="0" parTransId="{85091746-19C5-456A-898B-8D760CD687B0}" sibTransId="{608ADED6-9206-446C-900B-E49B7B8C16EC}"/>
    <dgm:cxn modelId="{06340FEA-093C-4190-B5C6-F9585266D7A9}" srcId="{58848645-38B5-413C-8304-53C1852AAC8C}" destId="{7A658986-7983-41F8-AF9B-C9311102ADA8}" srcOrd="0" destOrd="0" parTransId="{86AAB320-E8B0-4513-A3BD-268FD9166FD7}" sibTransId="{A8CFEC1A-4484-4E7A-AA9D-C525561A7560}"/>
    <dgm:cxn modelId="{8E728C98-AFBA-4A76-8D78-179A684DFB6E}" type="presParOf" srcId="{F9F9D30F-D330-43DF-A098-A3700462022F}" destId="{51ABAD2F-621E-43F3-994F-1396975A8A32}" srcOrd="0" destOrd="0" presId="urn:microsoft.com/office/officeart/2008/layout/VerticalCircleList"/>
    <dgm:cxn modelId="{95A382E2-74D1-48E0-A394-D2B683EFB1F4}" type="presParOf" srcId="{51ABAD2F-621E-43F3-994F-1396975A8A32}" destId="{16605A24-DE62-4238-A645-4BC43A21ADAF}" srcOrd="0" destOrd="0" presId="urn:microsoft.com/office/officeart/2008/layout/VerticalCircleList"/>
    <dgm:cxn modelId="{E4FDB893-A2D2-4E2F-96E2-A4CE4D676003}" type="presParOf" srcId="{51ABAD2F-621E-43F3-994F-1396975A8A32}" destId="{E056A91A-6A92-415B-B57C-6FB004DC978A}" srcOrd="1" destOrd="0" presId="urn:microsoft.com/office/officeart/2008/layout/VerticalCircleList"/>
    <dgm:cxn modelId="{9BFDC324-8982-4497-939C-E0EA5B5E145C}" type="presParOf" srcId="{51ABAD2F-621E-43F3-994F-1396975A8A32}" destId="{AAC83333-3D2D-432F-A589-43CBEF988EA8}" srcOrd="2" destOrd="0" presId="urn:microsoft.com/office/officeart/2008/layout/VerticalCircleList"/>
    <dgm:cxn modelId="{FBC7EC43-0862-4658-A68C-A2AE8CDC3039}" type="presParOf" srcId="{51ABAD2F-621E-43F3-994F-1396975A8A32}" destId="{13CAF07F-43A0-486E-B68A-B69A33ED9E35}" srcOrd="3" destOrd="0" presId="urn:microsoft.com/office/officeart/2008/layout/VerticalCircleList"/>
    <dgm:cxn modelId="{C148B63E-CD46-4AA1-8C44-354AE93B0F74}" type="presParOf" srcId="{13CAF07F-43A0-486E-B68A-B69A33ED9E35}" destId="{1CFB9BE9-F79B-46CA-89AF-568B2F627726}"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02062E-E96C-441C-8EBA-387393A1DB0C}" type="doc">
      <dgm:prSet loTypeId="urn:microsoft.com/office/officeart/2008/layout/VerticalCircleList" loCatId="list" qsTypeId="urn:microsoft.com/office/officeart/2005/8/quickstyle/simple3" qsCatId="simple" csTypeId="urn:microsoft.com/office/officeart/2005/8/colors/accent1_2" csCatId="accent1" phldr="1"/>
      <dgm:spPr/>
      <dgm:t>
        <a:bodyPr/>
        <a:lstStyle/>
        <a:p>
          <a:pPr rtl="1"/>
          <a:endParaRPr lang="ar-IQ"/>
        </a:p>
      </dgm:t>
    </dgm:pt>
    <dgm:pt modelId="{54E69CD2-5B4A-47B5-AC50-F6D7F569D636}">
      <dgm:prSet/>
      <dgm:spPr/>
      <dgm:t>
        <a:bodyPr/>
        <a:lstStyle/>
        <a:p>
          <a:pPr rtl="0"/>
          <a:r>
            <a:rPr lang="en-US" b="1" dirty="0">
              <a:latin typeface="Arial Rounded MT Bold" panose="020F0704030504030204" pitchFamily="34" charset="0"/>
            </a:rPr>
            <a:t>Supplementary Motor Area</a:t>
          </a:r>
          <a:endParaRPr lang="ar-IQ" dirty="0">
            <a:latin typeface="Arial Rounded MT Bold" panose="020F0704030504030204" pitchFamily="34" charset="0"/>
          </a:endParaRPr>
        </a:p>
      </dgm:t>
    </dgm:pt>
    <dgm:pt modelId="{5228E0B9-E763-485F-BA7B-A40C734B3FA6}" type="parTrans" cxnId="{42C0A547-A1DD-4386-A308-F9C80BB5904E}">
      <dgm:prSet/>
      <dgm:spPr/>
      <dgm:t>
        <a:bodyPr/>
        <a:lstStyle/>
        <a:p>
          <a:pPr rtl="1"/>
          <a:endParaRPr lang="ar-IQ">
            <a:latin typeface="Arial Rounded MT Bold" panose="020F0704030504030204" pitchFamily="34" charset="0"/>
          </a:endParaRPr>
        </a:p>
      </dgm:t>
    </dgm:pt>
    <dgm:pt modelId="{4A4E0A3D-AC3F-47A0-8534-27ECF64D6718}" type="sibTrans" cxnId="{42C0A547-A1DD-4386-A308-F9C80BB5904E}">
      <dgm:prSet/>
      <dgm:spPr/>
      <dgm:t>
        <a:bodyPr/>
        <a:lstStyle/>
        <a:p>
          <a:pPr rtl="1"/>
          <a:endParaRPr lang="ar-IQ">
            <a:latin typeface="Arial Rounded MT Bold" panose="020F0704030504030204" pitchFamily="34" charset="0"/>
          </a:endParaRPr>
        </a:p>
      </dgm:t>
    </dgm:pt>
    <dgm:pt modelId="{34AF00E3-51CC-47C9-9A9E-4A8093E5E443}">
      <dgm:prSet/>
      <dgm:spPr/>
      <dgm:t>
        <a:bodyPr/>
        <a:lstStyle/>
        <a:p>
          <a:pPr rtl="0"/>
          <a:r>
            <a:rPr lang="en-US" dirty="0">
              <a:latin typeface="Arial Rounded MT Bold" panose="020F0704030504030204" pitchFamily="34" charset="0"/>
            </a:rPr>
            <a:t>It extends a few centimeters onto the superior frontal cortex</a:t>
          </a:r>
          <a:endParaRPr lang="ar-IQ" dirty="0">
            <a:latin typeface="Arial Rounded MT Bold" panose="020F0704030504030204" pitchFamily="34" charset="0"/>
          </a:endParaRPr>
        </a:p>
      </dgm:t>
    </dgm:pt>
    <dgm:pt modelId="{98D63FCA-53E4-4F15-911D-2260EFF22C2A}" type="parTrans" cxnId="{3C048B89-1D76-454F-9B2B-C0413F2B5942}">
      <dgm:prSet/>
      <dgm:spPr/>
      <dgm:t>
        <a:bodyPr/>
        <a:lstStyle/>
        <a:p>
          <a:pPr rtl="1"/>
          <a:endParaRPr lang="ar-IQ">
            <a:latin typeface="Arial Rounded MT Bold" panose="020F0704030504030204" pitchFamily="34" charset="0"/>
          </a:endParaRPr>
        </a:p>
      </dgm:t>
    </dgm:pt>
    <dgm:pt modelId="{9410DCE9-BEC9-4471-8A26-65618FFBD571}" type="sibTrans" cxnId="{3C048B89-1D76-454F-9B2B-C0413F2B5942}">
      <dgm:prSet/>
      <dgm:spPr/>
      <dgm:t>
        <a:bodyPr/>
        <a:lstStyle/>
        <a:p>
          <a:pPr rtl="1"/>
          <a:endParaRPr lang="ar-IQ">
            <a:latin typeface="Arial Rounded MT Bold" panose="020F0704030504030204" pitchFamily="34" charset="0"/>
          </a:endParaRPr>
        </a:p>
      </dgm:t>
    </dgm:pt>
    <dgm:pt modelId="{8CFB0C3F-2FD7-4B8C-9997-A518FAC0613C}">
      <dgm:prSet/>
      <dgm:spPr/>
      <dgm:t>
        <a:bodyPr/>
        <a:lstStyle/>
        <a:p>
          <a:pPr rtl="0"/>
          <a:r>
            <a:rPr lang="en-US" dirty="0">
              <a:latin typeface="Arial Rounded MT Bold" panose="020F0704030504030204" pitchFamily="34" charset="0"/>
            </a:rPr>
            <a:t>The supplementary motor area has yet another topographical organization for the control of motor function</a:t>
          </a:r>
          <a:endParaRPr lang="ar-IQ" dirty="0">
            <a:latin typeface="Arial Rounded MT Bold" panose="020F0704030504030204" pitchFamily="34" charset="0"/>
          </a:endParaRPr>
        </a:p>
      </dgm:t>
    </dgm:pt>
    <dgm:pt modelId="{00E0C6E2-9DE3-4A5B-8868-D40C9DBBA42D}" type="parTrans" cxnId="{A10ED7F8-7E13-4750-8D45-6A7FBA3A3A9D}">
      <dgm:prSet/>
      <dgm:spPr/>
      <dgm:t>
        <a:bodyPr/>
        <a:lstStyle/>
        <a:p>
          <a:pPr rtl="1"/>
          <a:endParaRPr lang="ar-IQ">
            <a:latin typeface="Arial Rounded MT Bold" panose="020F0704030504030204" pitchFamily="34" charset="0"/>
          </a:endParaRPr>
        </a:p>
      </dgm:t>
    </dgm:pt>
    <dgm:pt modelId="{7A035589-60C6-4136-A41A-2EF887E3FFF4}" type="sibTrans" cxnId="{A10ED7F8-7E13-4750-8D45-6A7FBA3A3A9D}">
      <dgm:prSet/>
      <dgm:spPr/>
      <dgm:t>
        <a:bodyPr/>
        <a:lstStyle/>
        <a:p>
          <a:pPr rtl="1"/>
          <a:endParaRPr lang="ar-IQ">
            <a:latin typeface="Arial Rounded MT Bold" panose="020F0704030504030204" pitchFamily="34" charset="0"/>
          </a:endParaRPr>
        </a:p>
      </dgm:t>
    </dgm:pt>
    <dgm:pt modelId="{53AD6F4F-66EF-4EAF-A20B-49821A04DA4B}" type="pres">
      <dgm:prSet presAssocID="{2C02062E-E96C-441C-8EBA-387393A1DB0C}" presName="Name0" presStyleCnt="0">
        <dgm:presLayoutVars>
          <dgm:dir/>
        </dgm:presLayoutVars>
      </dgm:prSet>
      <dgm:spPr/>
    </dgm:pt>
    <dgm:pt modelId="{1696F110-C31D-4ECD-8F29-8889BB2574DA}" type="pres">
      <dgm:prSet presAssocID="{54E69CD2-5B4A-47B5-AC50-F6D7F569D636}" presName="withChildren" presStyleCnt="0"/>
      <dgm:spPr/>
    </dgm:pt>
    <dgm:pt modelId="{5C4D93FC-5DBB-4126-B2E4-8FC4B277F3E4}" type="pres">
      <dgm:prSet presAssocID="{54E69CD2-5B4A-47B5-AC50-F6D7F569D636}" presName="bigCircle" presStyleLbl="vennNode1" presStyleIdx="0" presStyleCnt="3"/>
      <dgm:spPr/>
    </dgm:pt>
    <dgm:pt modelId="{04ADF53C-015C-4A24-8247-485BD12E9DF6}" type="pres">
      <dgm:prSet presAssocID="{54E69CD2-5B4A-47B5-AC50-F6D7F569D636}" presName="medCircle" presStyleLbl="vennNode1" presStyleIdx="1" presStyleCnt="3"/>
      <dgm:spPr/>
    </dgm:pt>
    <dgm:pt modelId="{AC218E38-61D8-4C81-B8A9-7A98FB57C0B6}" type="pres">
      <dgm:prSet presAssocID="{54E69CD2-5B4A-47B5-AC50-F6D7F569D636}" presName="txLvl1" presStyleLbl="revTx" presStyleIdx="0" presStyleCnt="3" custScaleX="109410"/>
      <dgm:spPr/>
    </dgm:pt>
    <dgm:pt modelId="{77FBCD11-1D72-423F-9587-36985C9D1E13}" type="pres">
      <dgm:prSet presAssocID="{54E69CD2-5B4A-47B5-AC50-F6D7F569D636}" presName="lin" presStyleCnt="0"/>
      <dgm:spPr/>
    </dgm:pt>
    <dgm:pt modelId="{CEFC7EC4-D744-48DC-A4A3-D7C75287268C}" type="pres">
      <dgm:prSet presAssocID="{34AF00E3-51CC-47C9-9A9E-4A8093E5E443}" presName="txLvl2" presStyleLbl="revTx" presStyleIdx="1" presStyleCnt="3"/>
      <dgm:spPr/>
    </dgm:pt>
    <dgm:pt modelId="{D79E2B83-4F42-4CB9-994A-5DDF7C9A450A}" type="pres">
      <dgm:prSet presAssocID="{9410DCE9-BEC9-4471-8A26-65618FFBD571}" presName="smCircle" presStyleLbl="vennNode1" presStyleIdx="2" presStyleCnt="3"/>
      <dgm:spPr/>
    </dgm:pt>
    <dgm:pt modelId="{921CF475-F1E4-4A27-802A-9C6FF77D11B4}" type="pres">
      <dgm:prSet presAssocID="{8CFB0C3F-2FD7-4B8C-9997-A518FAC0613C}" presName="txLvl2" presStyleLbl="revTx" presStyleIdx="2" presStyleCnt="3"/>
      <dgm:spPr/>
    </dgm:pt>
  </dgm:ptLst>
  <dgm:cxnLst>
    <dgm:cxn modelId="{53AF5F27-D582-4B22-A672-39DA058CA2B1}" type="presOf" srcId="{2C02062E-E96C-441C-8EBA-387393A1DB0C}" destId="{53AD6F4F-66EF-4EAF-A20B-49821A04DA4B}" srcOrd="0" destOrd="0" presId="urn:microsoft.com/office/officeart/2008/layout/VerticalCircleList"/>
    <dgm:cxn modelId="{318E9732-7E2D-40E4-BB58-290EFCDC2A66}" type="presOf" srcId="{54E69CD2-5B4A-47B5-AC50-F6D7F569D636}" destId="{AC218E38-61D8-4C81-B8A9-7A98FB57C0B6}" srcOrd="0" destOrd="0" presId="urn:microsoft.com/office/officeart/2008/layout/VerticalCircleList"/>
    <dgm:cxn modelId="{42C0A547-A1DD-4386-A308-F9C80BB5904E}" srcId="{2C02062E-E96C-441C-8EBA-387393A1DB0C}" destId="{54E69CD2-5B4A-47B5-AC50-F6D7F569D636}" srcOrd="0" destOrd="0" parTransId="{5228E0B9-E763-485F-BA7B-A40C734B3FA6}" sibTransId="{4A4E0A3D-AC3F-47A0-8534-27ECF64D6718}"/>
    <dgm:cxn modelId="{3C048B89-1D76-454F-9B2B-C0413F2B5942}" srcId="{54E69CD2-5B4A-47B5-AC50-F6D7F569D636}" destId="{34AF00E3-51CC-47C9-9A9E-4A8093E5E443}" srcOrd="0" destOrd="0" parTransId="{98D63FCA-53E4-4F15-911D-2260EFF22C2A}" sibTransId="{9410DCE9-BEC9-4471-8A26-65618FFBD571}"/>
    <dgm:cxn modelId="{A8DFF295-F0A2-4DDD-B5B3-BE93B2AD6F09}" type="presOf" srcId="{34AF00E3-51CC-47C9-9A9E-4A8093E5E443}" destId="{CEFC7EC4-D744-48DC-A4A3-D7C75287268C}" srcOrd="0" destOrd="0" presId="urn:microsoft.com/office/officeart/2008/layout/VerticalCircleList"/>
    <dgm:cxn modelId="{C0F5D9B9-28DC-4F75-B9AB-F083022E774E}" type="presOf" srcId="{8CFB0C3F-2FD7-4B8C-9997-A518FAC0613C}" destId="{921CF475-F1E4-4A27-802A-9C6FF77D11B4}" srcOrd="0" destOrd="0" presId="urn:microsoft.com/office/officeart/2008/layout/VerticalCircleList"/>
    <dgm:cxn modelId="{A10ED7F8-7E13-4750-8D45-6A7FBA3A3A9D}" srcId="{54E69CD2-5B4A-47B5-AC50-F6D7F569D636}" destId="{8CFB0C3F-2FD7-4B8C-9997-A518FAC0613C}" srcOrd="1" destOrd="0" parTransId="{00E0C6E2-9DE3-4A5B-8868-D40C9DBBA42D}" sibTransId="{7A035589-60C6-4136-A41A-2EF887E3FFF4}"/>
    <dgm:cxn modelId="{086C40D2-EA53-42A3-ACAD-8291C9CA8E07}" type="presParOf" srcId="{53AD6F4F-66EF-4EAF-A20B-49821A04DA4B}" destId="{1696F110-C31D-4ECD-8F29-8889BB2574DA}" srcOrd="0" destOrd="0" presId="urn:microsoft.com/office/officeart/2008/layout/VerticalCircleList"/>
    <dgm:cxn modelId="{81B2FE0B-8170-4E25-9B0E-BAFB07CBDFF7}" type="presParOf" srcId="{1696F110-C31D-4ECD-8F29-8889BB2574DA}" destId="{5C4D93FC-5DBB-4126-B2E4-8FC4B277F3E4}" srcOrd="0" destOrd="0" presId="urn:microsoft.com/office/officeart/2008/layout/VerticalCircleList"/>
    <dgm:cxn modelId="{1EC3AE55-0C35-4003-BE5A-1ACA68617750}" type="presParOf" srcId="{1696F110-C31D-4ECD-8F29-8889BB2574DA}" destId="{04ADF53C-015C-4A24-8247-485BD12E9DF6}" srcOrd="1" destOrd="0" presId="urn:microsoft.com/office/officeart/2008/layout/VerticalCircleList"/>
    <dgm:cxn modelId="{C28DD1FE-B0E0-4D9D-9327-8E7777B571D2}" type="presParOf" srcId="{1696F110-C31D-4ECD-8F29-8889BB2574DA}" destId="{AC218E38-61D8-4C81-B8A9-7A98FB57C0B6}" srcOrd="2" destOrd="0" presId="urn:microsoft.com/office/officeart/2008/layout/VerticalCircleList"/>
    <dgm:cxn modelId="{B21030C8-519B-44F0-8E67-A254AB1ED7BE}" type="presParOf" srcId="{1696F110-C31D-4ECD-8F29-8889BB2574DA}" destId="{77FBCD11-1D72-423F-9587-36985C9D1E13}" srcOrd="3" destOrd="0" presId="urn:microsoft.com/office/officeart/2008/layout/VerticalCircleList"/>
    <dgm:cxn modelId="{122AF0FB-2D5D-4028-9385-791A2493A607}" type="presParOf" srcId="{77FBCD11-1D72-423F-9587-36985C9D1E13}" destId="{CEFC7EC4-D744-48DC-A4A3-D7C75287268C}" srcOrd="0" destOrd="0" presId="urn:microsoft.com/office/officeart/2008/layout/VerticalCircleList"/>
    <dgm:cxn modelId="{CE686005-D65E-48A8-9392-0D64434BE7A6}" type="presParOf" srcId="{77FBCD11-1D72-423F-9587-36985C9D1E13}" destId="{D79E2B83-4F42-4CB9-994A-5DDF7C9A450A}" srcOrd="1" destOrd="0" presId="urn:microsoft.com/office/officeart/2008/layout/VerticalCircleList"/>
    <dgm:cxn modelId="{621F02DF-99B5-4D16-9B2A-6FB6A2DCF1D4}" type="presParOf" srcId="{77FBCD11-1D72-423F-9587-36985C9D1E13}" destId="{921CF475-F1E4-4A27-802A-9C6FF77D11B4}"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4338EF-207E-4C10-9C60-21A432987C2F}" type="doc">
      <dgm:prSet loTypeId="urn:microsoft.com/office/officeart/2005/8/layout/vProcess5" loCatId="process" qsTypeId="urn:microsoft.com/office/officeart/2005/8/quickstyle/simple3" qsCatId="simple" csTypeId="urn:microsoft.com/office/officeart/2005/8/colors/accent0_1" csCatId="mainScheme" phldr="1"/>
      <dgm:spPr/>
      <dgm:t>
        <a:bodyPr/>
        <a:lstStyle/>
        <a:p>
          <a:pPr rtl="1"/>
          <a:endParaRPr lang="ar-IQ"/>
        </a:p>
      </dgm:t>
    </dgm:pt>
    <dgm:pt modelId="{4807A46B-070A-4D00-BAA6-BA28550A4E01}">
      <dgm:prSet/>
      <dgm:spPr/>
      <dgm:t>
        <a:bodyPr/>
        <a:lstStyle/>
        <a:p>
          <a:pPr rtl="0"/>
          <a:r>
            <a:rPr lang="en-US" dirty="0">
              <a:latin typeface="Arial Rounded MT Bold" panose="020F0704030504030204" pitchFamily="34" charset="0"/>
            </a:rPr>
            <a:t>Some Specialized Areas of Motor Cortex</a:t>
          </a:r>
          <a:endParaRPr lang="ar-IQ" dirty="0">
            <a:latin typeface="Arial Rounded MT Bold" panose="020F0704030504030204" pitchFamily="34" charset="0"/>
          </a:endParaRPr>
        </a:p>
      </dgm:t>
    </dgm:pt>
    <dgm:pt modelId="{382F931C-38E2-4A89-9C14-CDCB73359DF2}" type="parTrans" cxnId="{2249AFE3-3027-4F28-BBB5-AB55A4691E67}">
      <dgm:prSet/>
      <dgm:spPr/>
      <dgm:t>
        <a:bodyPr/>
        <a:lstStyle/>
        <a:p>
          <a:pPr rtl="1"/>
          <a:endParaRPr lang="ar-IQ"/>
        </a:p>
      </dgm:t>
    </dgm:pt>
    <dgm:pt modelId="{57F7A3EB-F25F-4FE6-B196-F3B043B6284B}" type="sibTrans" cxnId="{2249AFE3-3027-4F28-BBB5-AB55A4691E67}">
      <dgm:prSet/>
      <dgm:spPr/>
      <dgm:t>
        <a:bodyPr/>
        <a:lstStyle/>
        <a:p>
          <a:pPr rtl="1"/>
          <a:endParaRPr lang="ar-IQ"/>
        </a:p>
      </dgm:t>
    </dgm:pt>
    <dgm:pt modelId="{4F8F40A7-07F1-47F3-95EF-530D621AE155}">
      <dgm:prSet/>
      <dgm:spPr/>
      <dgm:t>
        <a:bodyPr/>
        <a:lstStyle/>
        <a:p>
          <a:pPr rtl="0"/>
          <a:r>
            <a:rPr lang="en-US" dirty="0">
              <a:latin typeface="Arial Rounded MT Bold" panose="020F0704030504030204" pitchFamily="34" charset="0"/>
            </a:rPr>
            <a:t>Control specific motor functions</a:t>
          </a:r>
          <a:endParaRPr lang="ar-IQ" dirty="0">
            <a:latin typeface="Arial Rounded MT Bold" panose="020F0704030504030204" pitchFamily="34" charset="0"/>
          </a:endParaRPr>
        </a:p>
      </dgm:t>
    </dgm:pt>
    <dgm:pt modelId="{EC540D50-59A0-40CB-8316-4D4DB2496B98}" type="parTrans" cxnId="{3CEDC37D-6281-4985-B73C-A5B7B6C57817}">
      <dgm:prSet/>
      <dgm:spPr/>
      <dgm:t>
        <a:bodyPr/>
        <a:lstStyle/>
        <a:p>
          <a:pPr rtl="1"/>
          <a:endParaRPr lang="ar-IQ"/>
        </a:p>
      </dgm:t>
    </dgm:pt>
    <dgm:pt modelId="{2C46A27F-D062-41F5-AAE2-C81C3B818349}" type="sibTrans" cxnId="{3CEDC37D-6281-4985-B73C-A5B7B6C57817}">
      <dgm:prSet/>
      <dgm:spPr/>
      <dgm:t>
        <a:bodyPr/>
        <a:lstStyle/>
        <a:p>
          <a:pPr rtl="1"/>
          <a:endParaRPr lang="ar-IQ"/>
        </a:p>
      </dgm:t>
    </dgm:pt>
    <dgm:pt modelId="{89E38AF6-A22D-48B3-B592-9EE80DDC53F2}" type="pres">
      <dgm:prSet presAssocID="{A54338EF-207E-4C10-9C60-21A432987C2F}" presName="outerComposite" presStyleCnt="0">
        <dgm:presLayoutVars>
          <dgm:chMax val="5"/>
          <dgm:dir/>
          <dgm:resizeHandles val="exact"/>
        </dgm:presLayoutVars>
      </dgm:prSet>
      <dgm:spPr/>
    </dgm:pt>
    <dgm:pt modelId="{4369AB35-36EE-4E1A-A0E0-38647EC64F6A}" type="pres">
      <dgm:prSet presAssocID="{A54338EF-207E-4C10-9C60-21A432987C2F}" presName="dummyMaxCanvas" presStyleCnt="0">
        <dgm:presLayoutVars/>
      </dgm:prSet>
      <dgm:spPr/>
    </dgm:pt>
    <dgm:pt modelId="{F72FB9CF-AF22-41F1-AC40-0DA3984A3102}" type="pres">
      <dgm:prSet presAssocID="{A54338EF-207E-4C10-9C60-21A432987C2F}" presName="TwoNodes_1" presStyleLbl="node1" presStyleIdx="0" presStyleCnt="2">
        <dgm:presLayoutVars>
          <dgm:bulletEnabled val="1"/>
        </dgm:presLayoutVars>
      </dgm:prSet>
      <dgm:spPr/>
    </dgm:pt>
    <dgm:pt modelId="{2B7B8BE5-F14B-4235-A28D-EE41AE777439}" type="pres">
      <dgm:prSet presAssocID="{A54338EF-207E-4C10-9C60-21A432987C2F}" presName="TwoNodes_2" presStyleLbl="node1" presStyleIdx="1" presStyleCnt="2">
        <dgm:presLayoutVars>
          <dgm:bulletEnabled val="1"/>
        </dgm:presLayoutVars>
      </dgm:prSet>
      <dgm:spPr/>
    </dgm:pt>
    <dgm:pt modelId="{908BC22E-8879-40E8-BF63-0EBA0B1A2CA4}" type="pres">
      <dgm:prSet presAssocID="{A54338EF-207E-4C10-9C60-21A432987C2F}" presName="TwoConn_1-2" presStyleLbl="fgAccFollowNode1" presStyleIdx="0" presStyleCnt="1">
        <dgm:presLayoutVars>
          <dgm:bulletEnabled val="1"/>
        </dgm:presLayoutVars>
      </dgm:prSet>
      <dgm:spPr/>
    </dgm:pt>
    <dgm:pt modelId="{DDCD999D-E4E8-4DD5-81EF-04D0CA874592}" type="pres">
      <dgm:prSet presAssocID="{A54338EF-207E-4C10-9C60-21A432987C2F}" presName="TwoNodes_1_text" presStyleLbl="node1" presStyleIdx="1" presStyleCnt="2">
        <dgm:presLayoutVars>
          <dgm:bulletEnabled val="1"/>
        </dgm:presLayoutVars>
      </dgm:prSet>
      <dgm:spPr/>
    </dgm:pt>
    <dgm:pt modelId="{24054991-29EA-4129-A06C-797B2B7F0632}" type="pres">
      <dgm:prSet presAssocID="{A54338EF-207E-4C10-9C60-21A432987C2F}" presName="TwoNodes_2_text" presStyleLbl="node1" presStyleIdx="1" presStyleCnt="2">
        <dgm:presLayoutVars>
          <dgm:bulletEnabled val="1"/>
        </dgm:presLayoutVars>
      </dgm:prSet>
      <dgm:spPr/>
    </dgm:pt>
  </dgm:ptLst>
  <dgm:cxnLst>
    <dgm:cxn modelId="{A783885C-A252-40BA-AA9E-390D6B2DE8D6}" type="presOf" srcId="{A54338EF-207E-4C10-9C60-21A432987C2F}" destId="{89E38AF6-A22D-48B3-B592-9EE80DDC53F2}" srcOrd="0" destOrd="0" presId="urn:microsoft.com/office/officeart/2005/8/layout/vProcess5"/>
    <dgm:cxn modelId="{40AE1A42-39FD-48CD-BBD6-C4679EC72704}" type="presOf" srcId="{4807A46B-070A-4D00-BAA6-BA28550A4E01}" destId="{DDCD999D-E4E8-4DD5-81EF-04D0CA874592}" srcOrd="1" destOrd="0" presId="urn:microsoft.com/office/officeart/2005/8/layout/vProcess5"/>
    <dgm:cxn modelId="{5FE13B52-7A47-48D2-8D63-CA583A7324AA}" type="presOf" srcId="{4807A46B-070A-4D00-BAA6-BA28550A4E01}" destId="{F72FB9CF-AF22-41F1-AC40-0DA3984A3102}" srcOrd="0" destOrd="0" presId="urn:microsoft.com/office/officeart/2005/8/layout/vProcess5"/>
    <dgm:cxn modelId="{3CEDC37D-6281-4985-B73C-A5B7B6C57817}" srcId="{A54338EF-207E-4C10-9C60-21A432987C2F}" destId="{4F8F40A7-07F1-47F3-95EF-530D621AE155}" srcOrd="1" destOrd="0" parTransId="{EC540D50-59A0-40CB-8316-4D4DB2496B98}" sibTransId="{2C46A27F-D062-41F5-AAE2-C81C3B818349}"/>
    <dgm:cxn modelId="{4FAE5294-CA09-4375-AF56-CC567951994D}" type="presOf" srcId="{57F7A3EB-F25F-4FE6-B196-F3B043B6284B}" destId="{908BC22E-8879-40E8-BF63-0EBA0B1A2CA4}" srcOrd="0" destOrd="0" presId="urn:microsoft.com/office/officeart/2005/8/layout/vProcess5"/>
    <dgm:cxn modelId="{34F53DB2-8D9D-40A8-95C0-74E45439BABC}" type="presOf" srcId="{4F8F40A7-07F1-47F3-95EF-530D621AE155}" destId="{24054991-29EA-4129-A06C-797B2B7F0632}" srcOrd="1" destOrd="0" presId="urn:microsoft.com/office/officeart/2005/8/layout/vProcess5"/>
    <dgm:cxn modelId="{A6EF34E1-6AAC-4DAB-953F-78033D752135}" type="presOf" srcId="{4F8F40A7-07F1-47F3-95EF-530D621AE155}" destId="{2B7B8BE5-F14B-4235-A28D-EE41AE777439}" srcOrd="0" destOrd="0" presId="urn:microsoft.com/office/officeart/2005/8/layout/vProcess5"/>
    <dgm:cxn modelId="{2249AFE3-3027-4F28-BBB5-AB55A4691E67}" srcId="{A54338EF-207E-4C10-9C60-21A432987C2F}" destId="{4807A46B-070A-4D00-BAA6-BA28550A4E01}" srcOrd="0" destOrd="0" parTransId="{382F931C-38E2-4A89-9C14-CDCB73359DF2}" sibTransId="{57F7A3EB-F25F-4FE6-B196-F3B043B6284B}"/>
    <dgm:cxn modelId="{16706A3F-22AD-4F21-898A-74D90A8B3C76}" type="presParOf" srcId="{89E38AF6-A22D-48B3-B592-9EE80DDC53F2}" destId="{4369AB35-36EE-4E1A-A0E0-38647EC64F6A}" srcOrd="0" destOrd="0" presId="urn:microsoft.com/office/officeart/2005/8/layout/vProcess5"/>
    <dgm:cxn modelId="{FD6038E0-CDBC-4C18-AD7D-DD06AE6AB259}" type="presParOf" srcId="{89E38AF6-A22D-48B3-B592-9EE80DDC53F2}" destId="{F72FB9CF-AF22-41F1-AC40-0DA3984A3102}" srcOrd="1" destOrd="0" presId="urn:microsoft.com/office/officeart/2005/8/layout/vProcess5"/>
    <dgm:cxn modelId="{2B768606-0079-478B-B25A-272E2B2C5753}" type="presParOf" srcId="{89E38AF6-A22D-48B3-B592-9EE80DDC53F2}" destId="{2B7B8BE5-F14B-4235-A28D-EE41AE777439}" srcOrd="2" destOrd="0" presId="urn:microsoft.com/office/officeart/2005/8/layout/vProcess5"/>
    <dgm:cxn modelId="{597F8AF3-C774-4D4D-9142-940E395D52D2}" type="presParOf" srcId="{89E38AF6-A22D-48B3-B592-9EE80DDC53F2}" destId="{908BC22E-8879-40E8-BF63-0EBA0B1A2CA4}" srcOrd="3" destOrd="0" presId="urn:microsoft.com/office/officeart/2005/8/layout/vProcess5"/>
    <dgm:cxn modelId="{D1539C11-2CEF-4D30-B55E-875FB73D57CC}" type="presParOf" srcId="{89E38AF6-A22D-48B3-B592-9EE80DDC53F2}" destId="{DDCD999D-E4E8-4DD5-81EF-04D0CA874592}" srcOrd="4" destOrd="0" presId="urn:microsoft.com/office/officeart/2005/8/layout/vProcess5"/>
    <dgm:cxn modelId="{AFB70C0E-2874-4088-88D0-58019E8758B7}" type="presParOf" srcId="{89E38AF6-A22D-48B3-B592-9EE80DDC53F2}" destId="{24054991-29EA-4129-A06C-797B2B7F063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72A4B1-32AD-42A8-8FCF-D8E5378D8990}" type="doc">
      <dgm:prSet loTypeId="urn:microsoft.com/office/officeart/2005/8/layout/hierarchy1" loCatId="hierarchy" qsTypeId="urn:microsoft.com/office/officeart/2005/8/quickstyle/simple3" qsCatId="simple" csTypeId="urn:microsoft.com/office/officeart/2005/8/colors/colorful3" csCatId="colorful" phldr="1"/>
      <dgm:spPr/>
      <dgm:t>
        <a:bodyPr/>
        <a:lstStyle/>
        <a:p>
          <a:pPr rtl="1"/>
          <a:endParaRPr lang="ar-IQ"/>
        </a:p>
      </dgm:t>
    </dgm:pt>
    <dgm:pt modelId="{6211F276-5D09-478E-8D2A-76728D9116DF}">
      <dgm:prSet custT="1"/>
      <dgm:spPr/>
      <dgm:t>
        <a:bodyPr/>
        <a:lstStyle/>
        <a:p>
          <a:pPr rtl="0"/>
          <a:r>
            <a:rPr lang="en-US" sz="2000" dirty="0">
              <a:solidFill>
                <a:srgbClr val="002060"/>
              </a:solidFill>
              <a:latin typeface="Arial Rounded MT Bold" panose="020F0704030504030204" pitchFamily="34" charset="0"/>
            </a:rPr>
            <a:t>Extrapyramidal Fibers Arise From</a:t>
          </a:r>
          <a:endParaRPr lang="ar-IQ" sz="2000" dirty="0">
            <a:solidFill>
              <a:srgbClr val="002060"/>
            </a:solidFill>
            <a:latin typeface="Arial Rounded MT Bold" panose="020F0704030504030204" pitchFamily="34" charset="0"/>
          </a:endParaRPr>
        </a:p>
      </dgm:t>
    </dgm:pt>
    <dgm:pt modelId="{AA66A999-BDA5-47ED-B2B7-10A3DF72E2DD}" type="parTrans" cxnId="{972C56B2-C21C-4A20-88D2-023B4DA7F76B}">
      <dgm:prSet/>
      <dgm:spPr/>
      <dgm:t>
        <a:bodyPr/>
        <a:lstStyle/>
        <a:p>
          <a:pPr rtl="1"/>
          <a:endParaRPr lang="ar-IQ" sz="900" dirty="0">
            <a:solidFill>
              <a:srgbClr val="002060"/>
            </a:solidFill>
            <a:latin typeface="Arial Rounded MT Bold" panose="020F0704030504030204" pitchFamily="34" charset="0"/>
          </a:endParaRPr>
        </a:p>
      </dgm:t>
    </dgm:pt>
    <dgm:pt modelId="{282FB99D-6B2E-4BA0-BE07-2DADC60C1248}" type="sibTrans" cxnId="{972C56B2-C21C-4A20-88D2-023B4DA7F76B}">
      <dgm:prSet custT="1"/>
      <dgm:spPr/>
      <dgm:t>
        <a:bodyPr/>
        <a:lstStyle/>
        <a:p>
          <a:pPr rtl="1"/>
          <a:endParaRPr lang="ar-IQ" sz="1400" dirty="0">
            <a:solidFill>
              <a:srgbClr val="002060"/>
            </a:solidFill>
            <a:latin typeface="Arial Rounded MT Bold" panose="020F0704030504030204" pitchFamily="34" charset="0"/>
          </a:endParaRPr>
        </a:p>
      </dgm:t>
    </dgm:pt>
    <dgm:pt modelId="{CD636FD5-A798-4AF0-9C6E-0A1C887E5DBC}">
      <dgm:prSet custT="1"/>
      <dgm:spPr/>
      <dgm:t>
        <a:bodyPr/>
        <a:lstStyle/>
        <a:p>
          <a:pPr rtl="0"/>
          <a:r>
            <a:rPr lang="en-US" sz="2000" dirty="0">
              <a:solidFill>
                <a:srgbClr val="002060"/>
              </a:solidFill>
              <a:latin typeface="Arial Rounded MT Bold" panose="020F0704030504030204" pitchFamily="34" charset="0"/>
            </a:rPr>
            <a:t>Subcortical Structures </a:t>
          </a:r>
          <a:endParaRPr lang="ar-IQ" sz="2000" dirty="0">
            <a:solidFill>
              <a:srgbClr val="002060"/>
            </a:solidFill>
            <a:latin typeface="Arial Rounded MT Bold" panose="020F0704030504030204" pitchFamily="34" charset="0"/>
          </a:endParaRPr>
        </a:p>
      </dgm:t>
    </dgm:pt>
    <dgm:pt modelId="{5590069C-74F3-4F92-B482-60259F4A1EE6}" type="parTrans" cxnId="{39C793CC-67CC-41CF-BC3B-75EC6F2E0E51}">
      <dgm:prSet/>
      <dgm:spPr/>
      <dgm:t>
        <a:bodyPr/>
        <a:lstStyle/>
        <a:p>
          <a:pPr rtl="1"/>
          <a:endParaRPr lang="ar-IQ" sz="900" dirty="0">
            <a:solidFill>
              <a:srgbClr val="002060"/>
            </a:solidFill>
            <a:latin typeface="Arial Rounded MT Bold" panose="020F0704030504030204" pitchFamily="34" charset="0"/>
          </a:endParaRPr>
        </a:p>
      </dgm:t>
    </dgm:pt>
    <dgm:pt modelId="{0E7B6972-401F-4193-B79D-F3B9B98E9DBB}" type="sibTrans" cxnId="{39C793CC-67CC-41CF-BC3B-75EC6F2E0E51}">
      <dgm:prSet/>
      <dgm:spPr/>
      <dgm:t>
        <a:bodyPr/>
        <a:lstStyle/>
        <a:p>
          <a:pPr rtl="1"/>
          <a:endParaRPr lang="ar-IQ" sz="900" dirty="0">
            <a:solidFill>
              <a:srgbClr val="002060"/>
            </a:solidFill>
            <a:latin typeface="Arial Rounded MT Bold" panose="020F0704030504030204" pitchFamily="34" charset="0"/>
          </a:endParaRPr>
        </a:p>
      </dgm:t>
    </dgm:pt>
    <dgm:pt modelId="{D613D7BC-4C3B-425D-B5B7-2BB979F22632}">
      <dgm:prSet custT="1"/>
      <dgm:spPr/>
      <dgm:t>
        <a:bodyPr/>
        <a:lstStyle/>
        <a:p>
          <a:pPr rtl="0"/>
          <a:r>
            <a:rPr lang="en-US" sz="2000" dirty="0">
              <a:solidFill>
                <a:srgbClr val="002060"/>
              </a:solidFill>
              <a:latin typeface="Arial Rounded MT Bold" panose="020F0704030504030204" pitchFamily="34" charset="0"/>
            </a:rPr>
            <a:t>Cerebral Cortex</a:t>
          </a:r>
          <a:endParaRPr lang="ar-IQ" sz="1050" dirty="0">
            <a:solidFill>
              <a:srgbClr val="002060"/>
            </a:solidFill>
            <a:latin typeface="Arial Rounded MT Bold" panose="020F0704030504030204" pitchFamily="34" charset="0"/>
          </a:endParaRPr>
        </a:p>
      </dgm:t>
    </dgm:pt>
    <dgm:pt modelId="{8FD3857D-415E-4830-A33A-5D413C84AE03}" type="parTrans" cxnId="{A88F6142-9CCA-430B-B9A2-0A29E9340860}">
      <dgm:prSet/>
      <dgm:spPr/>
      <dgm:t>
        <a:bodyPr/>
        <a:lstStyle/>
        <a:p>
          <a:pPr rtl="1"/>
          <a:endParaRPr lang="ar-IQ" sz="1050" dirty="0">
            <a:solidFill>
              <a:srgbClr val="002060"/>
            </a:solidFill>
            <a:latin typeface="Arial Rounded MT Bold" panose="020F0704030504030204" pitchFamily="34" charset="0"/>
          </a:endParaRPr>
        </a:p>
      </dgm:t>
    </dgm:pt>
    <dgm:pt modelId="{12BD8504-44FC-4113-A04D-3926602EF313}" type="sibTrans" cxnId="{A88F6142-9CCA-430B-B9A2-0A29E9340860}">
      <dgm:prSet/>
      <dgm:spPr/>
      <dgm:t>
        <a:bodyPr/>
        <a:lstStyle/>
        <a:p>
          <a:pPr rtl="1"/>
          <a:endParaRPr lang="ar-IQ" sz="1050" dirty="0">
            <a:solidFill>
              <a:srgbClr val="002060"/>
            </a:solidFill>
            <a:latin typeface="Arial Rounded MT Bold" panose="020F0704030504030204" pitchFamily="34" charset="0"/>
          </a:endParaRPr>
        </a:p>
      </dgm:t>
    </dgm:pt>
    <dgm:pt modelId="{44C3EADD-A9E8-46B3-BC2D-2A99FC933324}">
      <dgm:prSet custT="1"/>
      <dgm:spPr/>
      <dgm:t>
        <a:bodyPr/>
        <a:lstStyle/>
        <a:p>
          <a:pPr rtl="0"/>
          <a:r>
            <a:rPr lang="en-US" sz="2000" dirty="0">
              <a:solidFill>
                <a:srgbClr val="002060"/>
              </a:solidFill>
              <a:latin typeface="Arial Rounded MT Bold" panose="020F0704030504030204" pitchFamily="34" charset="0"/>
            </a:rPr>
            <a:t>Basal Ganglia</a:t>
          </a:r>
          <a:endParaRPr lang="ar-IQ" sz="2000" dirty="0">
            <a:solidFill>
              <a:srgbClr val="002060"/>
            </a:solidFill>
            <a:latin typeface="Arial Rounded MT Bold" panose="020F0704030504030204" pitchFamily="34" charset="0"/>
          </a:endParaRPr>
        </a:p>
      </dgm:t>
    </dgm:pt>
    <dgm:pt modelId="{6D182B7A-C083-4371-815D-1827733669A2}" type="parTrans" cxnId="{0971B3EE-B58F-4BB3-9DC0-EC84BE4C3881}">
      <dgm:prSet/>
      <dgm:spPr/>
      <dgm:t>
        <a:bodyPr/>
        <a:lstStyle/>
        <a:p>
          <a:pPr rtl="1"/>
          <a:endParaRPr lang="ar-IQ" sz="1050" dirty="0">
            <a:solidFill>
              <a:srgbClr val="002060"/>
            </a:solidFill>
            <a:latin typeface="Arial Rounded MT Bold" panose="020F0704030504030204" pitchFamily="34" charset="0"/>
          </a:endParaRPr>
        </a:p>
      </dgm:t>
    </dgm:pt>
    <dgm:pt modelId="{FB2C39C3-761E-42BB-8C76-425150756FA0}" type="sibTrans" cxnId="{0971B3EE-B58F-4BB3-9DC0-EC84BE4C3881}">
      <dgm:prSet/>
      <dgm:spPr/>
      <dgm:t>
        <a:bodyPr/>
        <a:lstStyle/>
        <a:p>
          <a:pPr rtl="1"/>
          <a:endParaRPr lang="ar-IQ" sz="1050" dirty="0">
            <a:solidFill>
              <a:srgbClr val="002060"/>
            </a:solidFill>
            <a:latin typeface="Arial Rounded MT Bold" panose="020F0704030504030204" pitchFamily="34" charset="0"/>
          </a:endParaRPr>
        </a:p>
      </dgm:t>
    </dgm:pt>
    <dgm:pt modelId="{805E2F23-2ECD-42B7-8269-FC6A929F845B}">
      <dgm:prSet custT="1"/>
      <dgm:spPr/>
      <dgm:t>
        <a:bodyPr/>
        <a:lstStyle/>
        <a:p>
          <a:pPr rtl="0"/>
          <a:r>
            <a:rPr lang="en-US" sz="2000" dirty="0">
              <a:solidFill>
                <a:srgbClr val="002060"/>
              </a:solidFill>
              <a:latin typeface="Arial Rounded MT Bold" panose="020F0704030504030204" pitchFamily="34" charset="0"/>
            </a:rPr>
            <a:t>Reticular Formation Of Brain Stem</a:t>
          </a:r>
          <a:endParaRPr lang="ar-IQ" sz="2000" dirty="0">
            <a:solidFill>
              <a:srgbClr val="002060"/>
            </a:solidFill>
            <a:latin typeface="Arial Rounded MT Bold" panose="020F0704030504030204" pitchFamily="34" charset="0"/>
          </a:endParaRPr>
        </a:p>
      </dgm:t>
    </dgm:pt>
    <dgm:pt modelId="{9D40CFAB-51DC-478A-AFB4-16A269770034}" type="parTrans" cxnId="{3DDCBB10-762F-4B3A-B487-988F701428F1}">
      <dgm:prSet/>
      <dgm:spPr/>
      <dgm:t>
        <a:bodyPr/>
        <a:lstStyle/>
        <a:p>
          <a:pPr rtl="1"/>
          <a:endParaRPr lang="ar-IQ" sz="1050" dirty="0">
            <a:solidFill>
              <a:srgbClr val="002060"/>
            </a:solidFill>
            <a:latin typeface="Arial Rounded MT Bold" panose="020F0704030504030204" pitchFamily="34" charset="0"/>
          </a:endParaRPr>
        </a:p>
      </dgm:t>
    </dgm:pt>
    <dgm:pt modelId="{6089A4A1-6038-4EAC-B3DC-914F7A853DEE}" type="sibTrans" cxnId="{3DDCBB10-762F-4B3A-B487-988F701428F1}">
      <dgm:prSet/>
      <dgm:spPr/>
      <dgm:t>
        <a:bodyPr/>
        <a:lstStyle/>
        <a:p>
          <a:pPr rtl="1"/>
          <a:endParaRPr lang="ar-IQ" sz="1050" dirty="0">
            <a:solidFill>
              <a:srgbClr val="002060"/>
            </a:solidFill>
            <a:latin typeface="Arial Rounded MT Bold" panose="020F0704030504030204" pitchFamily="34" charset="0"/>
          </a:endParaRPr>
        </a:p>
      </dgm:t>
    </dgm:pt>
    <dgm:pt modelId="{6F6D86F6-3186-4303-9387-F5D7E50E338B}">
      <dgm:prSet custT="1"/>
      <dgm:spPr/>
      <dgm:t>
        <a:bodyPr/>
        <a:lstStyle/>
        <a:p>
          <a:pPr rtl="0"/>
          <a:r>
            <a:rPr lang="en-US" sz="2000" dirty="0">
              <a:solidFill>
                <a:srgbClr val="002060"/>
              </a:solidFill>
              <a:latin typeface="Arial Rounded MT Bold" panose="020F0704030504030204" pitchFamily="34" charset="0"/>
            </a:rPr>
            <a:t>Vestibular Nuclei</a:t>
          </a:r>
          <a:endParaRPr lang="ar-IQ" sz="2000" dirty="0">
            <a:solidFill>
              <a:srgbClr val="002060"/>
            </a:solidFill>
            <a:latin typeface="Arial Rounded MT Bold" panose="020F0704030504030204" pitchFamily="34" charset="0"/>
          </a:endParaRPr>
        </a:p>
      </dgm:t>
    </dgm:pt>
    <dgm:pt modelId="{D5CC68A9-A125-434A-B1D8-7DBB8DC7D073}" type="parTrans" cxnId="{A3421909-8676-41FD-9A6F-D0672FBC302C}">
      <dgm:prSet/>
      <dgm:spPr/>
      <dgm:t>
        <a:bodyPr/>
        <a:lstStyle/>
        <a:p>
          <a:pPr rtl="1"/>
          <a:endParaRPr lang="ar-IQ" sz="1050" dirty="0">
            <a:solidFill>
              <a:srgbClr val="002060"/>
            </a:solidFill>
            <a:latin typeface="Arial Rounded MT Bold" panose="020F0704030504030204" pitchFamily="34" charset="0"/>
          </a:endParaRPr>
        </a:p>
      </dgm:t>
    </dgm:pt>
    <dgm:pt modelId="{71AB4C98-C6CB-43F1-8EA8-044C778D1241}" type="sibTrans" cxnId="{A3421909-8676-41FD-9A6F-D0672FBC302C}">
      <dgm:prSet/>
      <dgm:spPr/>
      <dgm:t>
        <a:bodyPr/>
        <a:lstStyle/>
        <a:p>
          <a:pPr rtl="1"/>
          <a:endParaRPr lang="ar-IQ" sz="1050" dirty="0">
            <a:solidFill>
              <a:srgbClr val="002060"/>
            </a:solidFill>
            <a:latin typeface="Arial Rounded MT Bold" panose="020F0704030504030204" pitchFamily="34" charset="0"/>
          </a:endParaRPr>
        </a:p>
      </dgm:t>
    </dgm:pt>
    <dgm:pt modelId="{EDCB3114-39E0-42FA-B41B-8EAE2BE1BF78}">
      <dgm:prSet custT="1"/>
      <dgm:spPr/>
      <dgm:t>
        <a:bodyPr/>
        <a:lstStyle/>
        <a:p>
          <a:pPr rtl="0"/>
          <a:r>
            <a:rPr lang="en-US" sz="2000" dirty="0">
              <a:solidFill>
                <a:srgbClr val="002060"/>
              </a:solidFill>
              <a:latin typeface="Arial Rounded MT Bold" panose="020F0704030504030204" pitchFamily="34" charset="0"/>
            </a:rPr>
            <a:t>Red Nucleus</a:t>
          </a:r>
          <a:endParaRPr lang="ar-IQ" sz="2000" dirty="0">
            <a:solidFill>
              <a:srgbClr val="002060"/>
            </a:solidFill>
            <a:latin typeface="Arial Rounded MT Bold" panose="020F0704030504030204" pitchFamily="34" charset="0"/>
          </a:endParaRPr>
        </a:p>
      </dgm:t>
    </dgm:pt>
    <dgm:pt modelId="{6362AFE0-35ED-4FDF-8B0F-34752C837C60}" type="parTrans" cxnId="{DDDBF6D9-77D0-421B-BD47-6EE7FF02A98B}">
      <dgm:prSet/>
      <dgm:spPr/>
      <dgm:t>
        <a:bodyPr/>
        <a:lstStyle/>
        <a:p>
          <a:pPr rtl="1"/>
          <a:endParaRPr lang="ar-IQ" sz="1050" dirty="0">
            <a:solidFill>
              <a:srgbClr val="002060"/>
            </a:solidFill>
            <a:latin typeface="Arial Rounded MT Bold" panose="020F0704030504030204" pitchFamily="34" charset="0"/>
          </a:endParaRPr>
        </a:p>
      </dgm:t>
    </dgm:pt>
    <dgm:pt modelId="{2C8513D2-6024-4FED-B6D4-C1BE7AF6D829}" type="sibTrans" cxnId="{DDDBF6D9-77D0-421B-BD47-6EE7FF02A98B}">
      <dgm:prSet/>
      <dgm:spPr/>
      <dgm:t>
        <a:bodyPr/>
        <a:lstStyle/>
        <a:p>
          <a:pPr rtl="1"/>
          <a:endParaRPr lang="ar-IQ" sz="1050" dirty="0">
            <a:solidFill>
              <a:srgbClr val="002060"/>
            </a:solidFill>
            <a:latin typeface="Arial Rounded MT Bold" panose="020F0704030504030204" pitchFamily="34" charset="0"/>
          </a:endParaRPr>
        </a:p>
      </dgm:t>
    </dgm:pt>
    <dgm:pt modelId="{5682FF46-609B-4F55-9071-F053E02E78F2}">
      <dgm:prSet custT="1"/>
      <dgm:spPr/>
      <dgm:t>
        <a:bodyPr/>
        <a:lstStyle/>
        <a:p>
          <a:pPr rtl="1"/>
          <a:r>
            <a:rPr lang="en-US" altLang="en-US" sz="2000" dirty="0">
              <a:solidFill>
                <a:srgbClr val="002060"/>
              </a:solidFill>
              <a:latin typeface="Arial Rounded MT Bold" panose="020F0704030504030204" pitchFamily="34" charset="0"/>
              <a:cs typeface="Times New Roman" panose="02020603050405020304" pitchFamily="18" charset="0"/>
              <a:sym typeface="Symbol"/>
            </a:rPr>
            <a:t>Tectal Nucleus</a:t>
          </a:r>
          <a:endParaRPr lang="ar-IQ" sz="2000" dirty="0">
            <a:solidFill>
              <a:srgbClr val="002060"/>
            </a:solidFill>
            <a:latin typeface="Arial Rounded MT Bold" panose="020F0704030504030204" pitchFamily="34" charset="0"/>
          </a:endParaRPr>
        </a:p>
      </dgm:t>
    </dgm:pt>
    <dgm:pt modelId="{5B5AF651-D767-4C4E-AAA6-5BBEB47A6E6D}" type="parTrans" cxnId="{9F8E75FB-0EF2-430C-B262-3DE485077180}">
      <dgm:prSet/>
      <dgm:spPr/>
      <dgm:t>
        <a:bodyPr/>
        <a:lstStyle/>
        <a:p>
          <a:pPr rtl="1"/>
          <a:endParaRPr lang="ar-IQ" dirty="0">
            <a:solidFill>
              <a:srgbClr val="002060"/>
            </a:solidFill>
            <a:latin typeface="Arial Rounded MT Bold" panose="020F0704030504030204" pitchFamily="34" charset="0"/>
          </a:endParaRPr>
        </a:p>
      </dgm:t>
    </dgm:pt>
    <dgm:pt modelId="{DB83F36C-541F-45DF-AE4A-0936CC1DE3FD}" type="sibTrans" cxnId="{9F8E75FB-0EF2-430C-B262-3DE485077180}">
      <dgm:prSet/>
      <dgm:spPr/>
      <dgm:t>
        <a:bodyPr/>
        <a:lstStyle/>
        <a:p>
          <a:pPr rtl="1"/>
          <a:endParaRPr lang="ar-IQ" dirty="0">
            <a:solidFill>
              <a:srgbClr val="002060"/>
            </a:solidFill>
            <a:latin typeface="Arial Rounded MT Bold" panose="020F0704030504030204" pitchFamily="34" charset="0"/>
          </a:endParaRPr>
        </a:p>
      </dgm:t>
    </dgm:pt>
    <dgm:pt modelId="{AC043075-01D6-49E3-9818-F69921C31886}">
      <dgm:prSet custT="1"/>
      <dgm:spPr/>
      <dgm:t>
        <a:bodyPr/>
        <a:lstStyle/>
        <a:p>
          <a:pPr rtl="1"/>
          <a:r>
            <a:rPr lang="en-US" altLang="en-US" sz="2000" dirty="0">
              <a:solidFill>
                <a:srgbClr val="002060"/>
              </a:solidFill>
              <a:latin typeface="Arial Rounded MT Bold" panose="020F0704030504030204" pitchFamily="34" charset="0"/>
              <a:cs typeface="Times New Roman" panose="02020603050405020304" pitchFamily="18" charset="0"/>
              <a:sym typeface="Symbol"/>
            </a:rPr>
            <a:t>Olivary Nucleus</a:t>
          </a:r>
          <a:endParaRPr lang="ar-IQ" sz="2000" dirty="0">
            <a:solidFill>
              <a:srgbClr val="002060"/>
            </a:solidFill>
            <a:latin typeface="Arial Rounded MT Bold" panose="020F0704030504030204" pitchFamily="34" charset="0"/>
          </a:endParaRPr>
        </a:p>
      </dgm:t>
    </dgm:pt>
    <dgm:pt modelId="{AABE6949-2424-469F-84B4-E57298D7D6A5}" type="parTrans" cxnId="{C4AD1E59-5714-48EB-A9A4-F44F155F31A6}">
      <dgm:prSet/>
      <dgm:spPr/>
      <dgm:t>
        <a:bodyPr/>
        <a:lstStyle/>
        <a:p>
          <a:pPr rtl="1"/>
          <a:endParaRPr lang="ar-IQ" dirty="0">
            <a:solidFill>
              <a:srgbClr val="002060"/>
            </a:solidFill>
            <a:latin typeface="Arial Rounded MT Bold" panose="020F0704030504030204" pitchFamily="34" charset="0"/>
          </a:endParaRPr>
        </a:p>
      </dgm:t>
    </dgm:pt>
    <dgm:pt modelId="{CA5A5174-CDB3-41E8-A675-53C18B7037C2}" type="sibTrans" cxnId="{C4AD1E59-5714-48EB-A9A4-F44F155F31A6}">
      <dgm:prSet/>
      <dgm:spPr/>
      <dgm:t>
        <a:bodyPr/>
        <a:lstStyle/>
        <a:p>
          <a:pPr rtl="1"/>
          <a:endParaRPr lang="ar-IQ" dirty="0">
            <a:solidFill>
              <a:srgbClr val="002060"/>
            </a:solidFill>
            <a:latin typeface="Arial Rounded MT Bold" panose="020F0704030504030204" pitchFamily="34" charset="0"/>
          </a:endParaRPr>
        </a:p>
      </dgm:t>
    </dgm:pt>
    <dgm:pt modelId="{D7ECE703-5C2E-486B-A542-F58EF1907EB3}" type="pres">
      <dgm:prSet presAssocID="{A172A4B1-32AD-42A8-8FCF-D8E5378D8990}" presName="hierChild1" presStyleCnt="0">
        <dgm:presLayoutVars>
          <dgm:chPref val="1"/>
          <dgm:dir/>
          <dgm:animOne val="branch"/>
          <dgm:animLvl val="lvl"/>
          <dgm:resizeHandles/>
        </dgm:presLayoutVars>
      </dgm:prSet>
      <dgm:spPr/>
    </dgm:pt>
    <dgm:pt modelId="{112D7893-E395-4D1D-8D76-32006BCE7079}" type="pres">
      <dgm:prSet presAssocID="{6211F276-5D09-478E-8D2A-76728D9116DF}" presName="hierRoot1" presStyleCnt="0"/>
      <dgm:spPr/>
    </dgm:pt>
    <dgm:pt modelId="{6CB1B5C9-5C55-4947-8B73-5C6E48861D28}" type="pres">
      <dgm:prSet presAssocID="{6211F276-5D09-478E-8D2A-76728D9116DF}" presName="composite" presStyleCnt="0"/>
      <dgm:spPr/>
    </dgm:pt>
    <dgm:pt modelId="{C515E40F-F240-4251-A439-05CD9F5F9A68}" type="pres">
      <dgm:prSet presAssocID="{6211F276-5D09-478E-8D2A-76728D9116DF}" presName="background" presStyleLbl="node0" presStyleIdx="0" presStyleCnt="1"/>
      <dgm:spPr/>
    </dgm:pt>
    <dgm:pt modelId="{77765CBF-B151-4354-B2AC-AF2709E1B50A}" type="pres">
      <dgm:prSet presAssocID="{6211F276-5D09-478E-8D2A-76728D9116DF}" presName="text" presStyleLbl="fgAcc0" presStyleIdx="0" presStyleCnt="1" custScaleX="141381">
        <dgm:presLayoutVars>
          <dgm:chPref val="3"/>
        </dgm:presLayoutVars>
      </dgm:prSet>
      <dgm:spPr/>
    </dgm:pt>
    <dgm:pt modelId="{0CFED5D2-2024-49E9-AA2E-D3A3D0AEE276}" type="pres">
      <dgm:prSet presAssocID="{6211F276-5D09-478E-8D2A-76728D9116DF}" presName="hierChild2" presStyleCnt="0"/>
      <dgm:spPr/>
    </dgm:pt>
    <dgm:pt modelId="{DD11F4F4-FE44-4A17-8FDB-373D917AE5FB}" type="pres">
      <dgm:prSet presAssocID="{8FD3857D-415E-4830-A33A-5D413C84AE03}" presName="Name10" presStyleLbl="parChTrans1D2" presStyleIdx="0" presStyleCnt="2"/>
      <dgm:spPr/>
    </dgm:pt>
    <dgm:pt modelId="{A25D8758-CD6C-459F-8CC7-7202CE20740C}" type="pres">
      <dgm:prSet presAssocID="{D613D7BC-4C3B-425D-B5B7-2BB979F22632}" presName="hierRoot2" presStyleCnt="0"/>
      <dgm:spPr/>
    </dgm:pt>
    <dgm:pt modelId="{F10A1094-3F2F-4072-A674-D36BE9EF97D1}" type="pres">
      <dgm:prSet presAssocID="{D613D7BC-4C3B-425D-B5B7-2BB979F22632}" presName="composite2" presStyleCnt="0"/>
      <dgm:spPr/>
    </dgm:pt>
    <dgm:pt modelId="{0D91049C-8D82-4444-A8C4-DDD086A6C490}" type="pres">
      <dgm:prSet presAssocID="{D613D7BC-4C3B-425D-B5B7-2BB979F22632}" presName="background2" presStyleLbl="node2" presStyleIdx="0" presStyleCnt="2"/>
      <dgm:spPr/>
    </dgm:pt>
    <dgm:pt modelId="{51546727-F8F9-4E4D-8925-A7AEFE84F91E}" type="pres">
      <dgm:prSet presAssocID="{D613D7BC-4C3B-425D-B5B7-2BB979F22632}" presName="text2" presStyleLbl="fgAcc2" presStyleIdx="0" presStyleCnt="2" custScaleX="115700">
        <dgm:presLayoutVars>
          <dgm:chPref val="3"/>
        </dgm:presLayoutVars>
      </dgm:prSet>
      <dgm:spPr/>
    </dgm:pt>
    <dgm:pt modelId="{5A88BFA8-804D-4919-811F-79BDB54DB10C}" type="pres">
      <dgm:prSet presAssocID="{D613D7BC-4C3B-425D-B5B7-2BB979F22632}" presName="hierChild3" presStyleCnt="0"/>
      <dgm:spPr/>
    </dgm:pt>
    <dgm:pt modelId="{BF042BD5-D20C-4BDC-9198-72474830E271}" type="pres">
      <dgm:prSet presAssocID="{5590069C-74F3-4F92-B482-60259F4A1EE6}" presName="Name10" presStyleLbl="parChTrans1D2" presStyleIdx="1" presStyleCnt="2"/>
      <dgm:spPr/>
    </dgm:pt>
    <dgm:pt modelId="{499CCA42-7CD1-4A11-8B76-4C4EA9B8269C}" type="pres">
      <dgm:prSet presAssocID="{CD636FD5-A798-4AF0-9C6E-0A1C887E5DBC}" presName="hierRoot2" presStyleCnt="0"/>
      <dgm:spPr/>
    </dgm:pt>
    <dgm:pt modelId="{12A3D673-D18C-478F-B634-20EDC8DA6560}" type="pres">
      <dgm:prSet presAssocID="{CD636FD5-A798-4AF0-9C6E-0A1C887E5DBC}" presName="composite2" presStyleCnt="0"/>
      <dgm:spPr/>
    </dgm:pt>
    <dgm:pt modelId="{62B3098D-D612-43D9-89F6-8154332A1744}" type="pres">
      <dgm:prSet presAssocID="{CD636FD5-A798-4AF0-9C6E-0A1C887E5DBC}" presName="background2" presStyleLbl="node2" presStyleIdx="1" presStyleCnt="2"/>
      <dgm:spPr/>
    </dgm:pt>
    <dgm:pt modelId="{C236CCC3-F9C9-40BE-9603-CB9B1A21E82E}" type="pres">
      <dgm:prSet presAssocID="{CD636FD5-A798-4AF0-9C6E-0A1C887E5DBC}" presName="text2" presStyleLbl="fgAcc2" presStyleIdx="1" presStyleCnt="2" custScaleX="116743">
        <dgm:presLayoutVars>
          <dgm:chPref val="3"/>
        </dgm:presLayoutVars>
      </dgm:prSet>
      <dgm:spPr/>
    </dgm:pt>
    <dgm:pt modelId="{C6015A8B-65E4-427F-8FA7-A7FAB0857DA4}" type="pres">
      <dgm:prSet presAssocID="{CD636FD5-A798-4AF0-9C6E-0A1C887E5DBC}" presName="hierChild3" presStyleCnt="0"/>
      <dgm:spPr/>
    </dgm:pt>
    <dgm:pt modelId="{F4410F7E-60FC-41D8-A99B-0BF52BFBADCA}" type="pres">
      <dgm:prSet presAssocID="{6D182B7A-C083-4371-815D-1827733669A2}" presName="Name17" presStyleLbl="parChTrans1D3" presStyleIdx="0" presStyleCnt="6"/>
      <dgm:spPr/>
    </dgm:pt>
    <dgm:pt modelId="{FC5D482A-7548-47F2-BCA4-4D8E9274DEAD}" type="pres">
      <dgm:prSet presAssocID="{44C3EADD-A9E8-46B3-BC2D-2A99FC933324}" presName="hierRoot3" presStyleCnt="0"/>
      <dgm:spPr/>
    </dgm:pt>
    <dgm:pt modelId="{0D5E746F-03AA-4F1D-B5C1-BAB4410EDF6A}" type="pres">
      <dgm:prSet presAssocID="{44C3EADD-A9E8-46B3-BC2D-2A99FC933324}" presName="composite3" presStyleCnt="0"/>
      <dgm:spPr/>
    </dgm:pt>
    <dgm:pt modelId="{1C4055EA-1D18-4404-9E4C-56395F965E51}" type="pres">
      <dgm:prSet presAssocID="{44C3EADD-A9E8-46B3-BC2D-2A99FC933324}" presName="background3" presStyleLbl="node3" presStyleIdx="0" presStyleCnt="6"/>
      <dgm:spPr/>
    </dgm:pt>
    <dgm:pt modelId="{06C95550-87E6-49DD-8ADE-84E045FC0EAF}" type="pres">
      <dgm:prSet presAssocID="{44C3EADD-A9E8-46B3-BC2D-2A99FC933324}" presName="text3" presStyleLbl="fgAcc3" presStyleIdx="0" presStyleCnt="6">
        <dgm:presLayoutVars>
          <dgm:chPref val="3"/>
        </dgm:presLayoutVars>
      </dgm:prSet>
      <dgm:spPr/>
    </dgm:pt>
    <dgm:pt modelId="{ADCB1FA3-4812-4321-A7E0-E8D33BDF86F3}" type="pres">
      <dgm:prSet presAssocID="{44C3EADD-A9E8-46B3-BC2D-2A99FC933324}" presName="hierChild4" presStyleCnt="0"/>
      <dgm:spPr/>
    </dgm:pt>
    <dgm:pt modelId="{5C6740C2-9440-4C71-BFCC-C1B61880C349}" type="pres">
      <dgm:prSet presAssocID="{9D40CFAB-51DC-478A-AFB4-16A269770034}" presName="Name17" presStyleLbl="parChTrans1D3" presStyleIdx="1" presStyleCnt="6"/>
      <dgm:spPr/>
    </dgm:pt>
    <dgm:pt modelId="{DD2F59A2-3097-4452-BE63-F6F5D2AD90C0}" type="pres">
      <dgm:prSet presAssocID="{805E2F23-2ECD-42B7-8269-FC6A929F845B}" presName="hierRoot3" presStyleCnt="0"/>
      <dgm:spPr/>
    </dgm:pt>
    <dgm:pt modelId="{FF35A6AC-ED39-4845-A576-46949219F04F}" type="pres">
      <dgm:prSet presAssocID="{805E2F23-2ECD-42B7-8269-FC6A929F845B}" presName="composite3" presStyleCnt="0"/>
      <dgm:spPr/>
    </dgm:pt>
    <dgm:pt modelId="{22EE6076-AF66-436D-95A8-3DAF115B4927}" type="pres">
      <dgm:prSet presAssocID="{805E2F23-2ECD-42B7-8269-FC6A929F845B}" presName="background3" presStyleLbl="node3" presStyleIdx="1" presStyleCnt="6"/>
      <dgm:spPr/>
    </dgm:pt>
    <dgm:pt modelId="{0E3B3FCD-D245-4529-912A-48F15370BE49}" type="pres">
      <dgm:prSet presAssocID="{805E2F23-2ECD-42B7-8269-FC6A929F845B}" presName="text3" presStyleLbl="fgAcc3" presStyleIdx="1" presStyleCnt="6">
        <dgm:presLayoutVars>
          <dgm:chPref val="3"/>
        </dgm:presLayoutVars>
      </dgm:prSet>
      <dgm:spPr/>
    </dgm:pt>
    <dgm:pt modelId="{C8B9B34D-4AD2-42CE-87AB-3AFFB0128D25}" type="pres">
      <dgm:prSet presAssocID="{805E2F23-2ECD-42B7-8269-FC6A929F845B}" presName="hierChild4" presStyleCnt="0"/>
      <dgm:spPr/>
    </dgm:pt>
    <dgm:pt modelId="{4600FD5C-2204-4AD7-BEA0-41CBD13048FF}" type="pres">
      <dgm:prSet presAssocID="{D5CC68A9-A125-434A-B1D8-7DBB8DC7D073}" presName="Name17" presStyleLbl="parChTrans1D3" presStyleIdx="2" presStyleCnt="6"/>
      <dgm:spPr/>
    </dgm:pt>
    <dgm:pt modelId="{33E2334F-5C74-428B-B971-5107ECB20E88}" type="pres">
      <dgm:prSet presAssocID="{6F6D86F6-3186-4303-9387-F5D7E50E338B}" presName="hierRoot3" presStyleCnt="0"/>
      <dgm:spPr/>
    </dgm:pt>
    <dgm:pt modelId="{55B54F14-18EB-4971-B58D-EB3EC02CB549}" type="pres">
      <dgm:prSet presAssocID="{6F6D86F6-3186-4303-9387-F5D7E50E338B}" presName="composite3" presStyleCnt="0"/>
      <dgm:spPr/>
    </dgm:pt>
    <dgm:pt modelId="{FE5E8800-EE92-4864-BCF0-C9663FE406F2}" type="pres">
      <dgm:prSet presAssocID="{6F6D86F6-3186-4303-9387-F5D7E50E338B}" presName="background3" presStyleLbl="node3" presStyleIdx="2" presStyleCnt="6"/>
      <dgm:spPr/>
    </dgm:pt>
    <dgm:pt modelId="{30BEFFD9-17C4-4864-B8DA-48FDC03BF6AA}" type="pres">
      <dgm:prSet presAssocID="{6F6D86F6-3186-4303-9387-F5D7E50E338B}" presName="text3" presStyleLbl="fgAcc3" presStyleIdx="2" presStyleCnt="6">
        <dgm:presLayoutVars>
          <dgm:chPref val="3"/>
        </dgm:presLayoutVars>
      </dgm:prSet>
      <dgm:spPr/>
    </dgm:pt>
    <dgm:pt modelId="{9A4C474A-0884-4032-A0DF-5CF307E37F9F}" type="pres">
      <dgm:prSet presAssocID="{6F6D86F6-3186-4303-9387-F5D7E50E338B}" presName="hierChild4" presStyleCnt="0"/>
      <dgm:spPr/>
    </dgm:pt>
    <dgm:pt modelId="{5BD9A1D0-F2CA-4365-B512-9F37AA8ED931}" type="pres">
      <dgm:prSet presAssocID="{6362AFE0-35ED-4FDF-8B0F-34752C837C60}" presName="Name17" presStyleLbl="parChTrans1D3" presStyleIdx="3" presStyleCnt="6"/>
      <dgm:spPr/>
    </dgm:pt>
    <dgm:pt modelId="{867661D8-C35D-43F7-B5ED-826E519BAE92}" type="pres">
      <dgm:prSet presAssocID="{EDCB3114-39E0-42FA-B41B-8EAE2BE1BF78}" presName="hierRoot3" presStyleCnt="0"/>
      <dgm:spPr/>
    </dgm:pt>
    <dgm:pt modelId="{E9CA16C4-5092-468A-A230-784D499F20CA}" type="pres">
      <dgm:prSet presAssocID="{EDCB3114-39E0-42FA-B41B-8EAE2BE1BF78}" presName="composite3" presStyleCnt="0"/>
      <dgm:spPr/>
    </dgm:pt>
    <dgm:pt modelId="{7FFF35F8-A7A1-44AD-ABD1-868F4A6D06E3}" type="pres">
      <dgm:prSet presAssocID="{EDCB3114-39E0-42FA-B41B-8EAE2BE1BF78}" presName="background3" presStyleLbl="node3" presStyleIdx="3" presStyleCnt="6"/>
      <dgm:spPr/>
    </dgm:pt>
    <dgm:pt modelId="{330599A2-AE24-4829-94B3-89CA53AEA38B}" type="pres">
      <dgm:prSet presAssocID="{EDCB3114-39E0-42FA-B41B-8EAE2BE1BF78}" presName="text3" presStyleLbl="fgAcc3" presStyleIdx="3" presStyleCnt="6">
        <dgm:presLayoutVars>
          <dgm:chPref val="3"/>
        </dgm:presLayoutVars>
      </dgm:prSet>
      <dgm:spPr/>
    </dgm:pt>
    <dgm:pt modelId="{4A38E4A1-89DE-47C1-A181-1891903CFA81}" type="pres">
      <dgm:prSet presAssocID="{EDCB3114-39E0-42FA-B41B-8EAE2BE1BF78}" presName="hierChild4" presStyleCnt="0"/>
      <dgm:spPr/>
    </dgm:pt>
    <dgm:pt modelId="{7CFDB475-2F98-4711-A093-A0D8D039C810}" type="pres">
      <dgm:prSet presAssocID="{5B5AF651-D767-4C4E-AAA6-5BBEB47A6E6D}" presName="Name17" presStyleLbl="parChTrans1D3" presStyleIdx="4" presStyleCnt="6"/>
      <dgm:spPr/>
    </dgm:pt>
    <dgm:pt modelId="{521577BA-45B8-49FD-B09E-8036471D82EC}" type="pres">
      <dgm:prSet presAssocID="{5682FF46-609B-4F55-9071-F053E02E78F2}" presName="hierRoot3" presStyleCnt="0"/>
      <dgm:spPr/>
    </dgm:pt>
    <dgm:pt modelId="{0F6FE5D7-37A9-4703-A874-93E6D2FC0515}" type="pres">
      <dgm:prSet presAssocID="{5682FF46-609B-4F55-9071-F053E02E78F2}" presName="composite3" presStyleCnt="0"/>
      <dgm:spPr/>
    </dgm:pt>
    <dgm:pt modelId="{AE67464A-4DC3-4203-A6CC-15064EA7DEAB}" type="pres">
      <dgm:prSet presAssocID="{5682FF46-609B-4F55-9071-F053E02E78F2}" presName="background3" presStyleLbl="node3" presStyleIdx="4" presStyleCnt="6"/>
      <dgm:spPr/>
    </dgm:pt>
    <dgm:pt modelId="{DC620B74-6489-453B-BEBF-E5E2E898DB01}" type="pres">
      <dgm:prSet presAssocID="{5682FF46-609B-4F55-9071-F053E02E78F2}" presName="text3" presStyleLbl="fgAcc3" presStyleIdx="4" presStyleCnt="6">
        <dgm:presLayoutVars>
          <dgm:chPref val="3"/>
        </dgm:presLayoutVars>
      </dgm:prSet>
      <dgm:spPr/>
    </dgm:pt>
    <dgm:pt modelId="{39F3C136-C7F7-4997-8A83-33FAA4EFB278}" type="pres">
      <dgm:prSet presAssocID="{5682FF46-609B-4F55-9071-F053E02E78F2}" presName="hierChild4" presStyleCnt="0"/>
      <dgm:spPr/>
    </dgm:pt>
    <dgm:pt modelId="{9A391BDF-CBAE-4B4A-8DAE-3040FCEE36BC}" type="pres">
      <dgm:prSet presAssocID="{AABE6949-2424-469F-84B4-E57298D7D6A5}" presName="Name17" presStyleLbl="parChTrans1D3" presStyleIdx="5" presStyleCnt="6"/>
      <dgm:spPr/>
    </dgm:pt>
    <dgm:pt modelId="{A124496B-F6B0-4BFF-A4A0-90CB4B2E38EB}" type="pres">
      <dgm:prSet presAssocID="{AC043075-01D6-49E3-9818-F69921C31886}" presName="hierRoot3" presStyleCnt="0"/>
      <dgm:spPr/>
    </dgm:pt>
    <dgm:pt modelId="{3FEF5403-54E4-4CE7-802A-1941EC1912BB}" type="pres">
      <dgm:prSet presAssocID="{AC043075-01D6-49E3-9818-F69921C31886}" presName="composite3" presStyleCnt="0"/>
      <dgm:spPr/>
    </dgm:pt>
    <dgm:pt modelId="{65AB79A3-859F-4C54-9B66-3D0222EADFEE}" type="pres">
      <dgm:prSet presAssocID="{AC043075-01D6-49E3-9818-F69921C31886}" presName="background3" presStyleLbl="node3" presStyleIdx="5" presStyleCnt="6"/>
      <dgm:spPr/>
    </dgm:pt>
    <dgm:pt modelId="{A0A87016-718E-4362-91A1-AE6CA23BE733}" type="pres">
      <dgm:prSet presAssocID="{AC043075-01D6-49E3-9818-F69921C31886}" presName="text3" presStyleLbl="fgAcc3" presStyleIdx="5" presStyleCnt="6">
        <dgm:presLayoutVars>
          <dgm:chPref val="3"/>
        </dgm:presLayoutVars>
      </dgm:prSet>
      <dgm:spPr/>
    </dgm:pt>
    <dgm:pt modelId="{236B6730-CAA6-4FE9-AC02-40E6FC927823}" type="pres">
      <dgm:prSet presAssocID="{AC043075-01D6-49E3-9818-F69921C31886}" presName="hierChild4" presStyleCnt="0"/>
      <dgm:spPr/>
    </dgm:pt>
  </dgm:ptLst>
  <dgm:cxnLst>
    <dgm:cxn modelId="{4A40DC04-3231-4C2D-B7B1-3F7CF1A8A402}" type="presOf" srcId="{805E2F23-2ECD-42B7-8269-FC6A929F845B}" destId="{0E3B3FCD-D245-4529-912A-48F15370BE49}" srcOrd="0" destOrd="0" presId="urn:microsoft.com/office/officeart/2005/8/layout/hierarchy1"/>
    <dgm:cxn modelId="{A3421909-8676-41FD-9A6F-D0672FBC302C}" srcId="{CD636FD5-A798-4AF0-9C6E-0A1C887E5DBC}" destId="{6F6D86F6-3186-4303-9387-F5D7E50E338B}" srcOrd="2" destOrd="0" parTransId="{D5CC68A9-A125-434A-B1D8-7DBB8DC7D073}" sibTransId="{71AB4C98-C6CB-43F1-8EA8-044C778D1241}"/>
    <dgm:cxn modelId="{B339470A-0716-4429-ADA2-0A4B19A0F7FD}" type="presOf" srcId="{A172A4B1-32AD-42A8-8FCF-D8E5378D8990}" destId="{D7ECE703-5C2E-486B-A542-F58EF1907EB3}" srcOrd="0" destOrd="0" presId="urn:microsoft.com/office/officeart/2005/8/layout/hierarchy1"/>
    <dgm:cxn modelId="{3DDCBB10-762F-4B3A-B487-988F701428F1}" srcId="{CD636FD5-A798-4AF0-9C6E-0A1C887E5DBC}" destId="{805E2F23-2ECD-42B7-8269-FC6A929F845B}" srcOrd="1" destOrd="0" parTransId="{9D40CFAB-51DC-478A-AFB4-16A269770034}" sibTransId="{6089A4A1-6038-4EAC-B3DC-914F7A853DEE}"/>
    <dgm:cxn modelId="{EF1F1711-1025-4BB8-9465-87EF5CC6013C}" type="presOf" srcId="{AC043075-01D6-49E3-9818-F69921C31886}" destId="{A0A87016-718E-4362-91A1-AE6CA23BE733}" srcOrd="0" destOrd="0" presId="urn:microsoft.com/office/officeart/2005/8/layout/hierarchy1"/>
    <dgm:cxn modelId="{0A4FE227-5BFA-4B70-8806-5A3A51A5E4DB}" type="presOf" srcId="{5590069C-74F3-4F92-B482-60259F4A1EE6}" destId="{BF042BD5-D20C-4BDC-9198-72474830E271}" srcOrd="0" destOrd="0" presId="urn:microsoft.com/office/officeart/2005/8/layout/hierarchy1"/>
    <dgm:cxn modelId="{C7ABC82B-E9AF-436E-B0E1-3ADF7F814FBA}" type="presOf" srcId="{5B5AF651-D767-4C4E-AAA6-5BBEB47A6E6D}" destId="{7CFDB475-2F98-4711-A093-A0D8D039C810}" srcOrd="0" destOrd="0" presId="urn:microsoft.com/office/officeart/2005/8/layout/hierarchy1"/>
    <dgm:cxn modelId="{9C43E331-D98E-4F58-96A7-3F929F1B1B33}" type="presOf" srcId="{6F6D86F6-3186-4303-9387-F5D7E50E338B}" destId="{30BEFFD9-17C4-4864-B8DA-48FDC03BF6AA}" srcOrd="0" destOrd="0" presId="urn:microsoft.com/office/officeart/2005/8/layout/hierarchy1"/>
    <dgm:cxn modelId="{A88F6142-9CCA-430B-B9A2-0A29E9340860}" srcId="{6211F276-5D09-478E-8D2A-76728D9116DF}" destId="{D613D7BC-4C3B-425D-B5B7-2BB979F22632}" srcOrd="0" destOrd="0" parTransId="{8FD3857D-415E-4830-A33A-5D413C84AE03}" sibTransId="{12BD8504-44FC-4113-A04D-3926602EF313}"/>
    <dgm:cxn modelId="{713A2867-3B2C-4AD9-ABB4-EFF8D717D74A}" type="presOf" srcId="{D5CC68A9-A125-434A-B1D8-7DBB8DC7D073}" destId="{4600FD5C-2204-4AD7-BEA0-41CBD13048FF}" srcOrd="0" destOrd="0" presId="urn:microsoft.com/office/officeart/2005/8/layout/hierarchy1"/>
    <dgm:cxn modelId="{E198A651-EF40-47C3-804B-E769E97B0636}" type="presOf" srcId="{EDCB3114-39E0-42FA-B41B-8EAE2BE1BF78}" destId="{330599A2-AE24-4829-94B3-89CA53AEA38B}" srcOrd="0" destOrd="0" presId="urn:microsoft.com/office/officeart/2005/8/layout/hierarchy1"/>
    <dgm:cxn modelId="{BA4C2174-3716-48E1-AB1C-246237812238}" type="presOf" srcId="{6211F276-5D09-478E-8D2A-76728D9116DF}" destId="{77765CBF-B151-4354-B2AC-AF2709E1B50A}" srcOrd="0" destOrd="0" presId="urn:microsoft.com/office/officeart/2005/8/layout/hierarchy1"/>
    <dgm:cxn modelId="{5BD1DA57-B61A-4F86-8010-8EB8C0F23904}" type="presOf" srcId="{6362AFE0-35ED-4FDF-8B0F-34752C837C60}" destId="{5BD9A1D0-F2CA-4365-B512-9F37AA8ED931}" srcOrd="0" destOrd="0" presId="urn:microsoft.com/office/officeart/2005/8/layout/hierarchy1"/>
    <dgm:cxn modelId="{C4AD1E59-5714-48EB-A9A4-F44F155F31A6}" srcId="{CD636FD5-A798-4AF0-9C6E-0A1C887E5DBC}" destId="{AC043075-01D6-49E3-9818-F69921C31886}" srcOrd="5" destOrd="0" parTransId="{AABE6949-2424-469F-84B4-E57298D7D6A5}" sibTransId="{CA5A5174-CDB3-41E8-A675-53C18B7037C2}"/>
    <dgm:cxn modelId="{2883128E-23BC-4C2F-B115-29A2EEA80081}" type="presOf" srcId="{D613D7BC-4C3B-425D-B5B7-2BB979F22632}" destId="{51546727-F8F9-4E4D-8925-A7AEFE84F91E}" srcOrd="0" destOrd="0" presId="urn:microsoft.com/office/officeart/2005/8/layout/hierarchy1"/>
    <dgm:cxn modelId="{3F409A9E-3B3D-415D-BBDA-59ADE64869A5}" type="presOf" srcId="{9D40CFAB-51DC-478A-AFB4-16A269770034}" destId="{5C6740C2-9440-4C71-BFCC-C1B61880C349}" srcOrd="0" destOrd="0" presId="urn:microsoft.com/office/officeart/2005/8/layout/hierarchy1"/>
    <dgm:cxn modelId="{972C56B2-C21C-4A20-88D2-023B4DA7F76B}" srcId="{A172A4B1-32AD-42A8-8FCF-D8E5378D8990}" destId="{6211F276-5D09-478E-8D2A-76728D9116DF}" srcOrd="0" destOrd="0" parTransId="{AA66A999-BDA5-47ED-B2B7-10A3DF72E2DD}" sibTransId="{282FB99D-6B2E-4BA0-BE07-2DADC60C1248}"/>
    <dgm:cxn modelId="{D42C24BF-D75C-4182-966C-835AF836B621}" type="presOf" srcId="{44C3EADD-A9E8-46B3-BC2D-2A99FC933324}" destId="{06C95550-87E6-49DD-8ADE-84E045FC0EAF}" srcOrd="0" destOrd="0" presId="urn:microsoft.com/office/officeart/2005/8/layout/hierarchy1"/>
    <dgm:cxn modelId="{5137DEC4-A87D-4036-A385-7897C51D2D6B}" type="presOf" srcId="{5682FF46-609B-4F55-9071-F053E02E78F2}" destId="{DC620B74-6489-453B-BEBF-E5E2E898DB01}" srcOrd="0" destOrd="0" presId="urn:microsoft.com/office/officeart/2005/8/layout/hierarchy1"/>
    <dgm:cxn modelId="{1A2550C7-2B5A-433A-BB68-DC54B14BECFF}" type="presOf" srcId="{AABE6949-2424-469F-84B4-E57298D7D6A5}" destId="{9A391BDF-CBAE-4B4A-8DAE-3040FCEE36BC}" srcOrd="0" destOrd="0" presId="urn:microsoft.com/office/officeart/2005/8/layout/hierarchy1"/>
    <dgm:cxn modelId="{39C793CC-67CC-41CF-BC3B-75EC6F2E0E51}" srcId="{6211F276-5D09-478E-8D2A-76728D9116DF}" destId="{CD636FD5-A798-4AF0-9C6E-0A1C887E5DBC}" srcOrd="1" destOrd="0" parTransId="{5590069C-74F3-4F92-B482-60259F4A1EE6}" sibTransId="{0E7B6972-401F-4193-B79D-F3B9B98E9DBB}"/>
    <dgm:cxn modelId="{DDDBF6D9-77D0-421B-BD47-6EE7FF02A98B}" srcId="{CD636FD5-A798-4AF0-9C6E-0A1C887E5DBC}" destId="{EDCB3114-39E0-42FA-B41B-8EAE2BE1BF78}" srcOrd="3" destOrd="0" parTransId="{6362AFE0-35ED-4FDF-8B0F-34752C837C60}" sibTransId="{2C8513D2-6024-4FED-B6D4-C1BE7AF6D829}"/>
    <dgm:cxn modelId="{B57E6ADA-DE1B-4B6E-B00C-4CB3A8874F42}" type="presOf" srcId="{CD636FD5-A798-4AF0-9C6E-0A1C887E5DBC}" destId="{C236CCC3-F9C9-40BE-9603-CB9B1A21E82E}" srcOrd="0" destOrd="0" presId="urn:microsoft.com/office/officeart/2005/8/layout/hierarchy1"/>
    <dgm:cxn modelId="{4F9483E0-8658-413A-9E74-AC059803F50F}" type="presOf" srcId="{8FD3857D-415E-4830-A33A-5D413C84AE03}" destId="{DD11F4F4-FE44-4A17-8FDB-373D917AE5FB}" srcOrd="0" destOrd="0" presId="urn:microsoft.com/office/officeart/2005/8/layout/hierarchy1"/>
    <dgm:cxn modelId="{0971B3EE-B58F-4BB3-9DC0-EC84BE4C3881}" srcId="{CD636FD5-A798-4AF0-9C6E-0A1C887E5DBC}" destId="{44C3EADD-A9E8-46B3-BC2D-2A99FC933324}" srcOrd="0" destOrd="0" parTransId="{6D182B7A-C083-4371-815D-1827733669A2}" sibTransId="{FB2C39C3-761E-42BB-8C76-425150756FA0}"/>
    <dgm:cxn modelId="{58A2B3F6-FF9D-401D-9A09-08D41324E205}" type="presOf" srcId="{6D182B7A-C083-4371-815D-1827733669A2}" destId="{F4410F7E-60FC-41D8-A99B-0BF52BFBADCA}" srcOrd="0" destOrd="0" presId="urn:microsoft.com/office/officeart/2005/8/layout/hierarchy1"/>
    <dgm:cxn modelId="{9F8E75FB-0EF2-430C-B262-3DE485077180}" srcId="{CD636FD5-A798-4AF0-9C6E-0A1C887E5DBC}" destId="{5682FF46-609B-4F55-9071-F053E02E78F2}" srcOrd="4" destOrd="0" parTransId="{5B5AF651-D767-4C4E-AAA6-5BBEB47A6E6D}" sibTransId="{DB83F36C-541F-45DF-AE4A-0936CC1DE3FD}"/>
    <dgm:cxn modelId="{4E58FABD-CCA4-4A9F-AC50-164068E29482}" type="presParOf" srcId="{D7ECE703-5C2E-486B-A542-F58EF1907EB3}" destId="{112D7893-E395-4D1D-8D76-32006BCE7079}" srcOrd="0" destOrd="0" presId="urn:microsoft.com/office/officeart/2005/8/layout/hierarchy1"/>
    <dgm:cxn modelId="{1F4DE261-6052-4A0A-A217-382C92EAB0AB}" type="presParOf" srcId="{112D7893-E395-4D1D-8D76-32006BCE7079}" destId="{6CB1B5C9-5C55-4947-8B73-5C6E48861D28}" srcOrd="0" destOrd="0" presId="urn:microsoft.com/office/officeart/2005/8/layout/hierarchy1"/>
    <dgm:cxn modelId="{401CAFD8-E290-4527-A395-FB9E82C4F964}" type="presParOf" srcId="{6CB1B5C9-5C55-4947-8B73-5C6E48861D28}" destId="{C515E40F-F240-4251-A439-05CD9F5F9A68}" srcOrd="0" destOrd="0" presId="urn:microsoft.com/office/officeart/2005/8/layout/hierarchy1"/>
    <dgm:cxn modelId="{E81AE975-ED84-467E-8FCD-A1EB7E1882C6}" type="presParOf" srcId="{6CB1B5C9-5C55-4947-8B73-5C6E48861D28}" destId="{77765CBF-B151-4354-B2AC-AF2709E1B50A}" srcOrd="1" destOrd="0" presId="urn:microsoft.com/office/officeart/2005/8/layout/hierarchy1"/>
    <dgm:cxn modelId="{A8AD021F-7DBE-4ACE-9000-5AEA1661DC59}" type="presParOf" srcId="{112D7893-E395-4D1D-8D76-32006BCE7079}" destId="{0CFED5D2-2024-49E9-AA2E-D3A3D0AEE276}" srcOrd="1" destOrd="0" presId="urn:microsoft.com/office/officeart/2005/8/layout/hierarchy1"/>
    <dgm:cxn modelId="{09FB238D-34C9-4CAD-8BA6-4B031068D189}" type="presParOf" srcId="{0CFED5D2-2024-49E9-AA2E-D3A3D0AEE276}" destId="{DD11F4F4-FE44-4A17-8FDB-373D917AE5FB}" srcOrd="0" destOrd="0" presId="urn:microsoft.com/office/officeart/2005/8/layout/hierarchy1"/>
    <dgm:cxn modelId="{3E44D587-C3B1-4F41-9546-28674FC28FFD}" type="presParOf" srcId="{0CFED5D2-2024-49E9-AA2E-D3A3D0AEE276}" destId="{A25D8758-CD6C-459F-8CC7-7202CE20740C}" srcOrd="1" destOrd="0" presId="urn:microsoft.com/office/officeart/2005/8/layout/hierarchy1"/>
    <dgm:cxn modelId="{79D17C2E-90A5-4F61-88EB-34C4B5AACCC3}" type="presParOf" srcId="{A25D8758-CD6C-459F-8CC7-7202CE20740C}" destId="{F10A1094-3F2F-4072-A674-D36BE9EF97D1}" srcOrd="0" destOrd="0" presId="urn:microsoft.com/office/officeart/2005/8/layout/hierarchy1"/>
    <dgm:cxn modelId="{A3CDC122-1D2F-436B-A5D7-C88CA8AFDD98}" type="presParOf" srcId="{F10A1094-3F2F-4072-A674-D36BE9EF97D1}" destId="{0D91049C-8D82-4444-A8C4-DDD086A6C490}" srcOrd="0" destOrd="0" presId="urn:microsoft.com/office/officeart/2005/8/layout/hierarchy1"/>
    <dgm:cxn modelId="{26C53E9C-9F19-4ED5-802A-5781EF113206}" type="presParOf" srcId="{F10A1094-3F2F-4072-A674-D36BE9EF97D1}" destId="{51546727-F8F9-4E4D-8925-A7AEFE84F91E}" srcOrd="1" destOrd="0" presId="urn:microsoft.com/office/officeart/2005/8/layout/hierarchy1"/>
    <dgm:cxn modelId="{3C46B5BA-05C5-4DB4-A886-DA2C6C01F0FF}" type="presParOf" srcId="{A25D8758-CD6C-459F-8CC7-7202CE20740C}" destId="{5A88BFA8-804D-4919-811F-79BDB54DB10C}" srcOrd="1" destOrd="0" presId="urn:microsoft.com/office/officeart/2005/8/layout/hierarchy1"/>
    <dgm:cxn modelId="{8DFF9D0F-24DF-4B8E-B5AF-D5F340D292D2}" type="presParOf" srcId="{0CFED5D2-2024-49E9-AA2E-D3A3D0AEE276}" destId="{BF042BD5-D20C-4BDC-9198-72474830E271}" srcOrd="2" destOrd="0" presId="urn:microsoft.com/office/officeart/2005/8/layout/hierarchy1"/>
    <dgm:cxn modelId="{E780882B-7B58-4A46-ACA2-E98BD66492D0}" type="presParOf" srcId="{0CFED5D2-2024-49E9-AA2E-D3A3D0AEE276}" destId="{499CCA42-7CD1-4A11-8B76-4C4EA9B8269C}" srcOrd="3" destOrd="0" presId="urn:microsoft.com/office/officeart/2005/8/layout/hierarchy1"/>
    <dgm:cxn modelId="{CFFDC7C8-3A6D-45C0-A7AE-A3F072A96F2C}" type="presParOf" srcId="{499CCA42-7CD1-4A11-8B76-4C4EA9B8269C}" destId="{12A3D673-D18C-478F-B634-20EDC8DA6560}" srcOrd="0" destOrd="0" presId="urn:microsoft.com/office/officeart/2005/8/layout/hierarchy1"/>
    <dgm:cxn modelId="{DC74CC1F-B022-4863-B4D6-10233B7B503D}" type="presParOf" srcId="{12A3D673-D18C-478F-B634-20EDC8DA6560}" destId="{62B3098D-D612-43D9-89F6-8154332A1744}" srcOrd="0" destOrd="0" presId="urn:microsoft.com/office/officeart/2005/8/layout/hierarchy1"/>
    <dgm:cxn modelId="{5DFE659F-2067-4335-A877-F37D44F02A1F}" type="presParOf" srcId="{12A3D673-D18C-478F-B634-20EDC8DA6560}" destId="{C236CCC3-F9C9-40BE-9603-CB9B1A21E82E}" srcOrd="1" destOrd="0" presId="urn:microsoft.com/office/officeart/2005/8/layout/hierarchy1"/>
    <dgm:cxn modelId="{99FDC4E0-5612-4306-BC7C-1301E91EAD7F}" type="presParOf" srcId="{499CCA42-7CD1-4A11-8B76-4C4EA9B8269C}" destId="{C6015A8B-65E4-427F-8FA7-A7FAB0857DA4}" srcOrd="1" destOrd="0" presId="urn:microsoft.com/office/officeart/2005/8/layout/hierarchy1"/>
    <dgm:cxn modelId="{BBF9FF04-EE3D-45FD-8ABC-DC6CA9B02474}" type="presParOf" srcId="{C6015A8B-65E4-427F-8FA7-A7FAB0857DA4}" destId="{F4410F7E-60FC-41D8-A99B-0BF52BFBADCA}" srcOrd="0" destOrd="0" presId="urn:microsoft.com/office/officeart/2005/8/layout/hierarchy1"/>
    <dgm:cxn modelId="{C8BDF1A6-ADD1-461F-BAAA-8E5A8E1999E1}" type="presParOf" srcId="{C6015A8B-65E4-427F-8FA7-A7FAB0857DA4}" destId="{FC5D482A-7548-47F2-BCA4-4D8E9274DEAD}" srcOrd="1" destOrd="0" presId="urn:microsoft.com/office/officeart/2005/8/layout/hierarchy1"/>
    <dgm:cxn modelId="{532E3C88-3619-4DBA-9B9C-04D24D4F4E79}" type="presParOf" srcId="{FC5D482A-7548-47F2-BCA4-4D8E9274DEAD}" destId="{0D5E746F-03AA-4F1D-B5C1-BAB4410EDF6A}" srcOrd="0" destOrd="0" presId="urn:microsoft.com/office/officeart/2005/8/layout/hierarchy1"/>
    <dgm:cxn modelId="{9C35FAF8-69E0-4CA3-9175-6AD7EFB7D8F7}" type="presParOf" srcId="{0D5E746F-03AA-4F1D-B5C1-BAB4410EDF6A}" destId="{1C4055EA-1D18-4404-9E4C-56395F965E51}" srcOrd="0" destOrd="0" presId="urn:microsoft.com/office/officeart/2005/8/layout/hierarchy1"/>
    <dgm:cxn modelId="{BF1B35B7-233F-446C-9CFC-67C34DB167D0}" type="presParOf" srcId="{0D5E746F-03AA-4F1D-B5C1-BAB4410EDF6A}" destId="{06C95550-87E6-49DD-8ADE-84E045FC0EAF}" srcOrd="1" destOrd="0" presId="urn:microsoft.com/office/officeart/2005/8/layout/hierarchy1"/>
    <dgm:cxn modelId="{3A65A871-BA23-4447-A43D-6EAB533C998E}" type="presParOf" srcId="{FC5D482A-7548-47F2-BCA4-4D8E9274DEAD}" destId="{ADCB1FA3-4812-4321-A7E0-E8D33BDF86F3}" srcOrd="1" destOrd="0" presId="urn:microsoft.com/office/officeart/2005/8/layout/hierarchy1"/>
    <dgm:cxn modelId="{8BD7C9D6-47EE-4040-9B48-41CB37B54AE8}" type="presParOf" srcId="{C6015A8B-65E4-427F-8FA7-A7FAB0857DA4}" destId="{5C6740C2-9440-4C71-BFCC-C1B61880C349}" srcOrd="2" destOrd="0" presId="urn:microsoft.com/office/officeart/2005/8/layout/hierarchy1"/>
    <dgm:cxn modelId="{C3BB4196-6624-46BD-BB4F-A82F574EA628}" type="presParOf" srcId="{C6015A8B-65E4-427F-8FA7-A7FAB0857DA4}" destId="{DD2F59A2-3097-4452-BE63-F6F5D2AD90C0}" srcOrd="3" destOrd="0" presId="urn:microsoft.com/office/officeart/2005/8/layout/hierarchy1"/>
    <dgm:cxn modelId="{7351B41E-BD77-4A29-9DB7-BFE39D3CA026}" type="presParOf" srcId="{DD2F59A2-3097-4452-BE63-F6F5D2AD90C0}" destId="{FF35A6AC-ED39-4845-A576-46949219F04F}" srcOrd="0" destOrd="0" presId="urn:microsoft.com/office/officeart/2005/8/layout/hierarchy1"/>
    <dgm:cxn modelId="{2107C9A7-C5F9-4AE3-B23D-353972072BA5}" type="presParOf" srcId="{FF35A6AC-ED39-4845-A576-46949219F04F}" destId="{22EE6076-AF66-436D-95A8-3DAF115B4927}" srcOrd="0" destOrd="0" presId="urn:microsoft.com/office/officeart/2005/8/layout/hierarchy1"/>
    <dgm:cxn modelId="{B9C8ADBE-D1F6-44F3-B818-DD859E318213}" type="presParOf" srcId="{FF35A6AC-ED39-4845-A576-46949219F04F}" destId="{0E3B3FCD-D245-4529-912A-48F15370BE49}" srcOrd="1" destOrd="0" presId="urn:microsoft.com/office/officeart/2005/8/layout/hierarchy1"/>
    <dgm:cxn modelId="{974D732B-339F-493B-B706-C8CC36E24349}" type="presParOf" srcId="{DD2F59A2-3097-4452-BE63-F6F5D2AD90C0}" destId="{C8B9B34D-4AD2-42CE-87AB-3AFFB0128D25}" srcOrd="1" destOrd="0" presId="urn:microsoft.com/office/officeart/2005/8/layout/hierarchy1"/>
    <dgm:cxn modelId="{9CB57AEF-0634-423E-89D2-EBABE5C331A2}" type="presParOf" srcId="{C6015A8B-65E4-427F-8FA7-A7FAB0857DA4}" destId="{4600FD5C-2204-4AD7-BEA0-41CBD13048FF}" srcOrd="4" destOrd="0" presId="urn:microsoft.com/office/officeart/2005/8/layout/hierarchy1"/>
    <dgm:cxn modelId="{984E7B26-EC58-4FF8-86C1-FBC628CBE013}" type="presParOf" srcId="{C6015A8B-65E4-427F-8FA7-A7FAB0857DA4}" destId="{33E2334F-5C74-428B-B971-5107ECB20E88}" srcOrd="5" destOrd="0" presId="urn:microsoft.com/office/officeart/2005/8/layout/hierarchy1"/>
    <dgm:cxn modelId="{9AD9D422-D391-4E5A-B974-85A2FA4D2F2D}" type="presParOf" srcId="{33E2334F-5C74-428B-B971-5107ECB20E88}" destId="{55B54F14-18EB-4971-B58D-EB3EC02CB549}" srcOrd="0" destOrd="0" presId="urn:microsoft.com/office/officeart/2005/8/layout/hierarchy1"/>
    <dgm:cxn modelId="{C0DD4EFA-071A-4ED6-84CA-37804AFBEC98}" type="presParOf" srcId="{55B54F14-18EB-4971-B58D-EB3EC02CB549}" destId="{FE5E8800-EE92-4864-BCF0-C9663FE406F2}" srcOrd="0" destOrd="0" presId="urn:microsoft.com/office/officeart/2005/8/layout/hierarchy1"/>
    <dgm:cxn modelId="{F0C135F1-846A-496A-9E99-C66B77CC4F45}" type="presParOf" srcId="{55B54F14-18EB-4971-B58D-EB3EC02CB549}" destId="{30BEFFD9-17C4-4864-B8DA-48FDC03BF6AA}" srcOrd="1" destOrd="0" presId="urn:microsoft.com/office/officeart/2005/8/layout/hierarchy1"/>
    <dgm:cxn modelId="{B69739B8-BD23-4885-8068-686E69C4EE93}" type="presParOf" srcId="{33E2334F-5C74-428B-B971-5107ECB20E88}" destId="{9A4C474A-0884-4032-A0DF-5CF307E37F9F}" srcOrd="1" destOrd="0" presId="urn:microsoft.com/office/officeart/2005/8/layout/hierarchy1"/>
    <dgm:cxn modelId="{781E6844-303F-4430-8AEC-B0A752589CCC}" type="presParOf" srcId="{C6015A8B-65E4-427F-8FA7-A7FAB0857DA4}" destId="{5BD9A1D0-F2CA-4365-B512-9F37AA8ED931}" srcOrd="6" destOrd="0" presId="urn:microsoft.com/office/officeart/2005/8/layout/hierarchy1"/>
    <dgm:cxn modelId="{71E97C1A-294E-499C-8B10-7E996104F558}" type="presParOf" srcId="{C6015A8B-65E4-427F-8FA7-A7FAB0857DA4}" destId="{867661D8-C35D-43F7-B5ED-826E519BAE92}" srcOrd="7" destOrd="0" presId="urn:microsoft.com/office/officeart/2005/8/layout/hierarchy1"/>
    <dgm:cxn modelId="{C9AF5B17-510A-4045-8F9C-C4A0836A8639}" type="presParOf" srcId="{867661D8-C35D-43F7-B5ED-826E519BAE92}" destId="{E9CA16C4-5092-468A-A230-784D499F20CA}" srcOrd="0" destOrd="0" presId="urn:microsoft.com/office/officeart/2005/8/layout/hierarchy1"/>
    <dgm:cxn modelId="{7BEFF03C-1746-481A-884B-C6C50A67BB59}" type="presParOf" srcId="{E9CA16C4-5092-468A-A230-784D499F20CA}" destId="{7FFF35F8-A7A1-44AD-ABD1-868F4A6D06E3}" srcOrd="0" destOrd="0" presId="urn:microsoft.com/office/officeart/2005/8/layout/hierarchy1"/>
    <dgm:cxn modelId="{19854582-43FF-49BC-812C-0A309B187096}" type="presParOf" srcId="{E9CA16C4-5092-468A-A230-784D499F20CA}" destId="{330599A2-AE24-4829-94B3-89CA53AEA38B}" srcOrd="1" destOrd="0" presId="urn:microsoft.com/office/officeart/2005/8/layout/hierarchy1"/>
    <dgm:cxn modelId="{74DC28B9-537C-4C7D-A58B-5F3B2EBE7918}" type="presParOf" srcId="{867661D8-C35D-43F7-B5ED-826E519BAE92}" destId="{4A38E4A1-89DE-47C1-A181-1891903CFA81}" srcOrd="1" destOrd="0" presId="urn:microsoft.com/office/officeart/2005/8/layout/hierarchy1"/>
    <dgm:cxn modelId="{2999D959-EA9E-4B08-B439-8E34FA3F0A0C}" type="presParOf" srcId="{C6015A8B-65E4-427F-8FA7-A7FAB0857DA4}" destId="{7CFDB475-2F98-4711-A093-A0D8D039C810}" srcOrd="8" destOrd="0" presId="urn:microsoft.com/office/officeart/2005/8/layout/hierarchy1"/>
    <dgm:cxn modelId="{FE5DAD85-56A1-4858-8A92-D0AC3120CAF8}" type="presParOf" srcId="{C6015A8B-65E4-427F-8FA7-A7FAB0857DA4}" destId="{521577BA-45B8-49FD-B09E-8036471D82EC}" srcOrd="9" destOrd="0" presId="urn:microsoft.com/office/officeart/2005/8/layout/hierarchy1"/>
    <dgm:cxn modelId="{4CCEEDE9-F319-497B-A4D9-80CCC1D9546C}" type="presParOf" srcId="{521577BA-45B8-49FD-B09E-8036471D82EC}" destId="{0F6FE5D7-37A9-4703-A874-93E6D2FC0515}" srcOrd="0" destOrd="0" presId="urn:microsoft.com/office/officeart/2005/8/layout/hierarchy1"/>
    <dgm:cxn modelId="{B2AA44D9-819C-42AE-A2E6-1472D65C61AE}" type="presParOf" srcId="{0F6FE5D7-37A9-4703-A874-93E6D2FC0515}" destId="{AE67464A-4DC3-4203-A6CC-15064EA7DEAB}" srcOrd="0" destOrd="0" presId="urn:microsoft.com/office/officeart/2005/8/layout/hierarchy1"/>
    <dgm:cxn modelId="{7BB11799-9DF6-4FC2-87CD-DE67502CAD3F}" type="presParOf" srcId="{0F6FE5D7-37A9-4703-A874-93E6D2FC0515}" destId="{DC620B74-6489-453B-BEBF-E5E2E898DB01}" srcOrd="1" destOrd="0" presId="urn:microsoft.com/office/officeart/2005/8/layout/hierarchy1"/>
    <dgm:cxn modelId="{8A74362F-660A-4C1B-859B-586B72F76B26}" type="presParOf" srcId="{521577BA-45B8-49FD-B09E-8036471D82EC}" destId="{39F3C136-C7F7-4997-8A83-33FAA4EFB278}" srcOrd="1" destOrd="0" presId="urn:microsoft.com/office/officeart/2005/8/layout/hierarchy1"/>
    <dgm:cxn modelId="{9D3C620F-213B-493F-BE4C-9212BDE51EF3}" type="presParOf" srcId="{C6015A8B-65E4-427F-8FA7-A7FAB0857DA4}" destId="{9A391BDF-CBAE-4B4A-8DAE-3040FCEE36BC}" srcOrd="10" destOrd="0" presId="urn:microsoft.com/office/officeart/2005/8/layout/hierarchy1"/>
    <dgm:cxn modelId="{50C55D21-5EAB-4876-AC78-2357461E6E57}" type="presParOf" srcId="{C6015A8B-65E4-427F-8FA7-A7FAB0857DA4}" destId="{A124496B-F6B0-4BFF-A4A0-90CB4B2E38EB}" srcOrd="11" destOrd="0" presId="urn:microsoft.com/office/officeart/2005/8/layout/hierarchy1"/>
    <dgm:cxn modelId="{A999FDBF-9292-4657-8428-A6BB18038FB8}" type="presParOf" srcId="{A124496B-F6B0-4BFF-A4A0-90CB4B2E38EB}" destId="{3FEF5403-54E4-4CE7-802A-1941EC1912BB}" srcOrd="0" destOrd="0" presId="urn:microsoft.com/office/officeart/2005/8/layout/hierarchy1"/>
    <dgm:cxn modelId="{E507AE31-8A8E-4D00-BBAE-06559DF4D0FB}" type="presParOf" srcId="{3FEF5403-54E4-4CE7-802A-1941EC1912BB}" destId="{65AB79A3-859F-4C54-9B66-3D0222EADFEE}" srcOrd="0" destOrd="0" presId="urn:microsoft.com/office/officeart/2005/8/layout/hierarchy1"/>
    <dgm:cxn modelId="{F34FFB5C-D26A-4893-9899-C1C01ECF5AD4}" type="presParOf" srcId="{3FEF5403-54E4-4CE7-802A-1941EC1912BB}" destId="{A0A87016-718E-4362-91A1-AE6CA23BE733}" srcOrd="1" destOrd="0" presId="urn:microsoft.com/office/officeart/2005/8/layout/hierarchy1"/>
    <dgm:cxn modelId="{AEE044CC-ADE7-4FBB-863B-C058D6CEB222}" type="presParOf" srcId="{A124496B-F6B0-4BFF-A4A0-90CB4B2E38EB}" destId="{236B6730-CAA6-4FE9-AC02-40E6FC92782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94B48A-F249-43FA-8163-8D9DE43C4F5D}" type="doc">
      <dgm:prSet loTypeId="urn:microsoft.com/office/officeart/2008/layout/LinedList" loCatId="list" qsTypeId="urn:microsoft.com/office/officeart/2005/8/quickstyle/simple1" qsCatId="simple" csTypeId="urn:microsoft.com/office/officeart/2005/8/colors/colorful4" csCatId="colorful"/>
      <dgm:spPr/>
      <dgm:t>
        <a:bodyPr/>
        <a:lstStyle/>
        <a:p>
          <a:pPr rtl="1"/>
          <a:endParaRPr lang="ar-IQ"/>
        </a:p>
      </dgm:t>
    </dgm:pt>
    <dgm:pt modelId="{14D4D675-A5C1-4144-B6C7-566DF1D3E838}">
      <dgm:prSet custT="1"/>
      <dgm:spPr/>
      <dgm:t>
        <a:bodyPr/>
        <a:lstStyle/>
        <a:p>
          <a:pPr rtl="0"/>
          <a:r>
            <a:rPr lang="en-AU" sz="2800" dirty="0">
              <a:latin typeface="Arial Rounded MT Bold" panose="020F0704030504030204" pitchFamily="34" charset="0"/>
            </a:rPr>
            <a:t>It has a representation of all the muscles of the body, as is true of the motor cortex</a:t>
          </a:r>
          <a:endParaRPr lang="ar-IQ" sz="2800" dirty="0">
            <a:latin typeface="Arial Rounded MT Bold" panose="020F0704030504030204" pitchFamily="34" charset="0"/>
          </a:endParaRPr>
        </a:p>
      </dgm:t>
    </dgm:pt>
    <dgm:pt modelId="{91AE0CA5-8CCD-43FC-B78F-FEE155FB265A}" type="parTrans" cxnId="{E2172CEA-8E70-4354-A730-A851E0067190}">
      <dgm:prSet/>
      <dgm:spPr/>
      <dgm:t>
        <a:bodyPr/>
        <a:lstStyle/>
        <a:p>
          <a:pPr rtl="1"/>
          <a:endParaRPr lang="ar-IQ" sz="2800">
            <a:latin typeface="Arial Rounded MT Bold" panose="020F0704030504030204" pitchFamily="34" charset="0"/>
          </a:endParaRPr>
        </a:p>
      </dgm:t>
    </dgm:pt>
    <dgm:pt modelId="{9A99817E-7469-42D0-882E-6239C9B2B43D}" type="sibTrans" cxnId="{E2172CEA-8E70-4354-A730-A851E0067190}">
      <dgm:prSet/>
      <dgm:spPr/>
      <dgm:t>
        <a:bodyPr/>
        <a:lstStyle/>
        <a:p>
          <a:pPr rtl="1"/>
          <a:endParaRPr lang="ar-IQ" sz="2800">
            <a:latin typeface="Arial Rounded MT Bold" panose="020F0704030504030204" pitchFamily="34" charset="0"/>
          </a:endParaRPr>
        </a:p>
      </dgm:t>
    </dgm:pt>
    <dgm:pt modelId="{E5588284-DBAD-4F43-98D1-C268FB0FCC9F}">
      <dgm:prSet custT="1"/>
      <dgm:spPr/>
      <dgm:t>
        <a:bodyPr/>
        <a:lstStyle/>
        <a:p>
          <a:pPr rtl="0"/>
          <a:r>
            <a:rPr lang="en-AU" sz="2800" dirty="0">
              <a:latin typeface="Arial Rounded MT Bold" panose="020F0704030504030204" pitchFamily="34" charset="0"/>
            </a:rPr>
            <a:t>The representation of the different muscles is far less developed than in the motor cortex (it is relatively small in human beings)</a:t>
          </a:r>
          <a:endParaRPr lang="ar-IQ" sz="2800" dirty="0">
            <a:latin typeface="Arial Rounded MT Bold" panose="020F0704030504030204" pitchFamily="34" charset="0"/>
          </a:endParaRPr>
        </a:p>
      </dgm:t>
    </dgm:pt>
    <dgm:pt modelId="{3A7A9984-2D80-4FF2-83B7-7D0573721A77}" type="parTrans" cxnId="{FD97CF79-A133-433F-A3E5-CE279A3D1C4C}">
      <dgm:prSet/>
      <dgm:spPr/>
      <dgm:t>
        <a:bodyPr/>
        <a:lstStyle/>
        <a:p>
          <a:pPr rtl="1"/>
          <a:endParaRPr lang="ar-IQ" sz="2800">
            <a:latin typeface="Arial Rounded MT Bold" panose="020F0704030504030204" pitchFamily="34" charset="0"/>
          </a:endParaRPr>
        </a:p>
      </dgm:t>
    </dgm:pt>
    <dgm:pt modelId="{27F6F0CC-AF6E-4EE7-A184-9C94B40E47BE}" type="sibTrans" cxnId="{FD97CF79-A133-433F-A3E5-CE279A3D1C4C}">
      <dgm:prSet/>
      <dgm:spPr/>
      <dgm:t>
        <a:bodyPr/>
        <a:lstStyle/>
        <a:p>
          <a:pPr rtl="1"/>
          <a:endParaRPr lang="ar-IQ" sz="2800">
            <a:latin typeface="Arial Rounded MT Bold" panose="020F0704030504030204" pitchFamily="34" charset="0"/>
          </a:endParaRPr>
        </a:p>
      </dgm:t>
    </dgm:pt>
    <dgm:pt modelId="{D404A041-7121-4D59-85FB-76046F0731F1}">
      <dgm:prSet custT="1"/>
      <dgm:spPr/>
      <dgm:t>
        <a:bodyPr/>
        <a:lstStyle/>
        <a:p>
          <a:pPr rtl="0"/>
          <a:r>
            <a:rPr lang="en-AU" sz="2800">
              <a:latin typeface="Arial Rounded MT Bold" panose="020F0704030504030204" pitchFamily="34" charset="0"/>
            </a:rPr>
            <a:t>The Corticorubrospinal pathway serves as an accessory route for transmission of signals from the motor cortex to the spinal cord</a:t>
          </a:r>
          <a:endParaRPr lang="ar-IQ" sz="2800">
            <a:latin typeface="Arial Rounded MT Bold" panose="020F0704030504030204" pitchFamily="34" charset="0"/>
          </a:endParaRPr>
        </a:p>
      </dgm:t>
    </dgm:pt>
    <dgm:pt modelId="{65146DE6-BBD3-4926-BE59-0FCCC7216360}" type="parTrans" cxnId="{98AD5354-A418-4577-B7E9-9BEED70A8CCE}">
      <dgm:prSet/>
      <dgm:spPr/>
      <dgm:t>
        <a:bodyPr/>
        <a:lstStyle/>
        <a:p>
          <a:pPr rtl="1"/>
          <a:endParaRPr lang="ar-IQ" sz="2800">
            <a:latin typeface="Arial Rounded MT Bold" panose="020F0704030504030204" pitchFamily="34" charset="0"/>
          </a:endParaRPr>
        </a:p>
      </dgm:t>
    </dgm:pt>
    <dgm:pt modelId="{A4ADC607-7690-4B2B-AAF0-ADAF4DEB1245}" type="sibTrans" cxnId="{98AD5354-A418-4577-B7E9-9BEED70A8CCE}">
      <dgm:prSet/>
      <dgm:spPr/>
      <dgm:t>
        <a:bodyPr/>
        <a:lstStyle/>
        <a:p>
          <a:pPr rtl="1"/>
          <a:endParaRPr lang="ar-IQ" sz="2800">
            <a:latin typeface="Arial Rounded MT Bold" panose="020F0704030504030204" pitchFamily="34" charset="0"/>
          </a:endParaRPr>
        </a:p>
      </dgm:t>
    </dgm:pt>
    <dgm:pt modelId="{1A021640-A321-461F-9A54-2388D1B1BC16}" type="pres">
      <dgm:prSet presAssocID="{AB94B48A-F249-43FA-8163-8D9DE43C4F5D}" presName="vert0" presStyleCnt="0">
        <dgm:presLayoutVars>
          <dgm:dir/>
          <dgm:animOne val="branch"/>
          <dgm:animLvl val="lvl"/>
        </dgm:presLayoutVars>
      </dgm:prSet>
      <dgm:spPr/>
    </dgm:pt>
    <dgm:pt modelId="{74BE852F-D95A-4E6E-928C-09F761B4DFA3}" type="pres">
      <dgm:prSet presAssocID="{14D4D675-A5C1-4144-B6C7-566DF1D3E838}" presName="thickLine" presStyleLbl="alignNode1" presStyleIdx="0" presStyleCnt="3"/>
      <dgm:spPr/>
    </dgm:pt>
    <dgm:pt modelId="{D2AE8728-583D-4731-999B-760E9B318FA0}" type="pres">
      <dgm:prSet presAssocID="{14D4D675-A5C1-4144-B6C7-566DF1D3E838}" presName="horz1" presStyleCnt="0"/>
      <dgm:spPr/>
    </dgm:pt>
    <dgm:pt modelId="{15DBB99A-4396-42F5-A46B-DB874542F929}" type="pres">
      <dgm:prSet presAssocID="{14D4D675-A5C1-4144-B6C7-566DF1D3E838}" presName="tx1" presStyleLbl="revTx" presStyleIdx="0" presStyleCnt="3"/>
      <dgm:spPr/>
    </dgm:pt>
    <dgm:pt modelId="{2B520E45-4D02-4A19-9EB6-15568E685479}" type="pres">
      <dgm:prSet presAssocID="{14D4D675-A5C1-4144-B6C7-566DF1D3E838}" presName="vert1" presStyleCnt="0"/>
      <dgm:spPr/>
    </dgm:pt>
    <dgm:pt modelId="{1BEBF0CE-2168-47DE-9622-2B081DEDF122}" type="pres">
      <dgm:prSet presAssocID="{E5588284-DBAD-4F43-98D1-C268FB0FCC9F}" presName="thickLine" presStyleLbl="alignNode1" presStyleIdx="1" presStyleCnt="3"/>
      <dgm:spPr/>
    </dgm:pt>
    <dgm:pt modelId="{77851152-1480-471F-9883-F3DD4689E70A}" type="pres">
      <dgm:prSet presAssocID="{E5588284-DBAD-4F43-98D1-C268FB0FCC9F}" presName="horz1" presStyleCnt="0"/>
      <dgm:spPr/>
    </dgm:pt>
    <dgm:pt modelId="{1DE9017F-DA2D-4229-A6A0-73AFAB285BBC}" type="pres">
      <dgm:prSet presAssocID="{E5588284-DBAD-4F43-98D1-C268FB0FCC9F}" presName="tx1" presStyleLbl="revTx" presStyleIdx="1" presStyleCnt="3"/>
      <dgm:spPr/>
    </dgm:pt>
    <dgm:pt modelId="{4CD3BAEC-765A-4F01-B928-D46A5F2AD5D2}" type="pres">
      <dgm:prSet presAssocID="{E5588284-DBAD-4F43-98D1-C268FB0FCC9F}" presName="vert1" presStyleCnt="0"/>
      <dgm:spPr/>
    </dgm:pt>
    <dgm:pt modelId="{B26B178F-1BE9-435B-99F0-29454216550E}" type="pres">
      <dgm:prSet presAssocID="{D404A041-7121-4D59-85FB-76046F0731F1}" presName="thickLine" presStyleLbl="alignNode1" presStyleIdx="2" presStyleCnt="3"/>
      <dgm:spPr/>
    </dgm:pt>
    <dgm:pt modelId="{BB38E091-E170-498B-BA72-DFF29DEEAE62}" type="pres">
      <dgm:prSet presAssocID="{D404A041-7121-4D59-85FB-76046F0731F1}" presName="horz1" presStyleCnt="0"/>
      <dgm:spPr/>
    </dgm:pt>
    <dgm:pt modelId="{003BC614-93C4-491F-A83D-B98D2B1B09F2}" type="pres">
      <dgm:prSet presAssocID="{D404A041-7121-4D59-85FB-76046F0731F1}" presName="tx1" presStyleLbl="revTx" presStyleIdx="2" presStyleCnt="3"/>
      <dgm:spPr/>
    </dgm:pt>
    <dgm:pt modelId="{2B2EBB5E-95E4-4161-8D13-705AA6C42A4E}" type="pres">
      <dgm:prSet presAssocID="{D404A041-7121-4D59-85FB-76046F0731F1}" presName="vert1" presStyleCnt="0"/>
      <dgm:spPr/>
    </dgm:pt>
  </dgm:ptLst>
  <dgm:cxnLst>
    <dgm:cxn modelId="{98AD5354-A418-4577-B7E9-9BEED70A8CCE}" srcId="{AB94B48A-F249-43FA-8163-8D9DE43C4F5D}" destId="{D404A041-7121-4D59-85FB-76046F0731F1}" srcOrd="2" destOrd="0" parTransId="{65146DE6-BBD3-4926-BE59-0FCCC7216360}" sibTransId="{A4ADC607-7690-4B2B-AAF0-ADAF4DEB1245}"/>
    <dgm:cxn modelId="{FD97CF79-A133-433F-A3E5-CE279A3D1C4C}" srcId="{AB94B48A-F249-43FA-8163-8D9DE43C4F5D}" destId="{E5588284-DBAD-4F43-98D1-C268FB0FCC9F}" srcOrd="1" destOrd="0" parTransId="{3A7A9984-2D80-4FF2-83B7-7D0573721A77}" sibTransId="{27F6F0CC-AF6E-4EE7-A184-9C94B40E47BE}"/>
    <dgm:cxn modelId="{665D528E-AB80-416F-9196-92616767A2F1}" type="presOf" srcId="{D404A041-7121-4D59-85FB-76046F0731F1}" destId="{003BC614-93C4-491F-A83D-B98D2B1B09F2}" srcOrd="0" destOrd="0" presId="urn:microsoft.com/office/officeart/2008/layout/LinedList"/>
    <dgm:cxn modelId="{3B06C6CB-DF61-4E1B-8951-DF075429583F}" type="presOf" srcId="{14D4D675-A5C1-4144-B6C7-566DF1D3E838}" destId="{15DBB99A-4396-42F5-A46B-DB874542F929}" srcOrd="0" destOrd="0" presId="urn:microsoft.com/office/officeart/2008/layout/LinedList"/>
    <dgm:cxn modelId="{FCDF31D7-0C2F-427E-A993-9396705C49F1}" type="presOf" srcId="{AB94B48A-F249-43FA-8163-8D9DE43C4F5D}" destId="{1A021640-A321-461F-9A54-2388D1B1BC16}" srcOrd="0" destOrd="0" presId="urn:microsoft.com/office/officeart/2008/layout/LinedList"/>
    <dgm:cxn modelId="{F9C696E6-F440-4E4D-AEDE-3E04DC076866}" type="presOf" srcId="{E5588284-DBAD-4F43-98D1-C268FB0FCC9F}" destId="{1DE9017F-DA2D-4229-A6A0-73AFAB285BBC}" srcOrd="0" destOrd="0" presId="urn:microsoft.com/office/officeart/2008/layout/LinedList"/>
    <dgm:cxn modelId="{E2172CEA-8E70-4354-A730-A851E0067190}" srcId="{AB94B48A-F249-43FA-8163-8D9DE43C4F5D}" destId="{14D4D675-A5C1-4144-B6C7-566DF1D3E838}" srcOrd="0" destOrd="0" parTransId="{91AE0CA5-8CCD-43FC-B78F-FEE155FB265A}" sibTransId="{9A99817E-7469-42D0-882E-6239C9B2B43D}"/>
    <dgm:cxn modelId="{27A0249F-ADC9-47F0-8489-45FE3F3B5907}" type="presParOf" srcId="{1A021640-A321-461F-9A54-2388D1B1BC16}" destId="{74BE852F-D95A-4E6E-928C-09F761B4DFA3}" srcOrd="0" destOrd="0" presId="urn:microsoft.com/office/officeart/2008/layout/LinedList"/>
    <dgm:cxn modelId="{759C09E9-5296-4D8B-8400-BDF24A1940B8}" type="presParOf" srcId="{1A021640-A321-461F-9A54-2388D1B1BC16}" destId="{D2AE8728-583D-4731-999B-760E9B318FA0}" srcOrd="1" destOrd="0" presId="urn:microsoft.com/office/officeart/2008/layout/LinedList"/>
    <dgm:cxn modelId="{6E52BE3F-A1AD-429F-84EF-5188BF893965}" type="presParOf" srcId="{D2AE8728-583D-4731-999B-760E9B318FA0}" destId="{15DBB99A-4396-42F5-A46B-DB874542F929}" srcOrd="0" destOrd="0" presId="urn:microsoft.com/office/officeart/2008/layout/LinedList"/>
    <dgm:cxn modelId="{9AC9AEC2-97A7-4E55-9FC7-38CA2EB169E2}" type="presParOf" srcId="{D2AE8728-583D-4731-999B-760E9B318FA0}" destId="{2B520E45-4D02-4A19-9EB6-15568E685479}" srcOrd="1" destOrd="0" presId="urn:microsoft.com/office/officeart/2008/layout/LinedList"/>
    <dgm:cxn modelId="{5BC27BEF-3171-4D1C-B702-A4F816018960}" type="presParOf" srcId="{1A021640-A321-461F-9A54-2388D1B1BC16}" destId="{1BEBF0CE-2168-47DE-9622-2B081DEDF122}" srcOrd="2" destOrd="0" presId="urn:microsoft.com/office/officeart/2008/layout/LinedList"/>
    <dgm:cxn modelId="{2DDFEA43-1EF6-44BD-BA19-26A2C4CDFB32}" type="presParOf" srcId="{1A021640-A321-461F-9A54-2388D1B1BC16}" destId="{77851152-1480-471F-9883-F3DD4689E70A}" srcOrd="3" destOrd="0" presId="urn:microsoft.com/office/officeart/2008/layout/LinedList"/>
    <dgm:cxn modelId="{BFBF2DD4-D342-4FED-AB63-162B760F1A43}" type="presParOf" srcId="{77851152-1480-471F-9883-F3DD4689E70A}" destId="{1DE9017F-DA2D-4229-A6A0-73AFAB285BBC}" srcOrd="0" destOrd="0" presId="urn:microsoft.com/office/officeart/2008/layout/LinedList"/>
    <dgm:cxn modelId="{27C73066-B7B0-49AF-8667-6D3417641F22}" type="presParOf" srcId="{77851152-1480-471F-9883-F3DD4689E70A}" destId="{4CD3BAEC-765A-4F01-B928-D46A5F2AD5D2}" srcOrd="1" destOrd="0" presId="urn:microsoft.com/office/officeart/2008/layout/LinedList"/>
    <dgm:cxn modelId="{F47D6A18-98D6-43D0-8891-DA81774FC3CD}" type="presParOf" srcId="{1A021640-A321-461F-9A54-2388D1B1BC16}" destId="{B26B178F-1BE9-435B-99F0-29454216550E}" srcOrd="4" destOrd="0" presId="urn:microsoft.com/office/officeart/2008/layout/LinedList"/>
    <dgm:cxn modelId="{3AD656CA-2CA4-4DEF-8318-2FE6C91C74FA}" type="presParOf" srcId="{1A021640-A321-461F-9A54-2388D1B1BC16}" destId="{BB38E091-E170-498B-BA72-DFF29DEEAE62}" srcOrd="5" destOrd="0" presId="urn:microsoft.com/office/officeart/2008/layout/LinedList"/>
    <dgm:cxn modelId="{7A408D71-D91E-4CE9-AE1A-7D333E2210D3}" type="presParOf" srcId="{BB38E091-E170-498B-BA72-DFF29DEEAE62}" destId="{003BC614-93C4-491F-A83D-B98D2B1B09F2}" srcOrd="0" destOrd="0" presId="urn:microsoft.com/office/officeart/2008/layout/LinedList"/>
    <dgm:cxn modelId="{56A20A5F-DEF5-4BD9-BBED-1121B7617A0C}" type="presParOf" srcId="{BB38E091-E170-498B-BA72-DFF29DEEAE62}" destId="{2B2EBB5E-95E4-4161-8D13-705AA6C42A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F88744-2700-4587-A505-9DDC4DE0D28A}" type="doc">
      <dgm:prSet loTypeId="urn:microsoft.com/office/officeart/2005/8/layout/vProcess5" loCatId="process" qsTypeId="urn:microsoft.com/office/officeart/2005/8/quickstyle/3d2" qsCatId="3D" csTypeId="urn:microsoft.com/office/officeart/2005/8/colors/colorful1" csCatId="colorful" phldr="1"/>
      <dgm:spPr/>
      <dgm:t>
        <a:bodyPr/>
        <a:lstStyle/>
        <a:p>
          <a:pPr rtl="1"/>
          <a:endParaRPr lang="ar-IQ"/>
        </a:p>
      </dgm:t>
    </dgm:pt>
    <dgm:pt modelId="{10D5CDFC-44D7-46C6-9227-9A899E8E319C}">
      <dgm:prSet>
        <dgm:style>
          <a:lnRef idx="2">
            <a:schemeClr val="accent2"/>
          </a:lnRef>
          <a:fillRef idx="1">
            <a:schemeClr val="lt1"/>
          </a:fillRef>
          <a:effectRef idx="0">
            <a:schemeClr val="accent2"/>
          </a:effectRef>
          <a:fontRef idx="minor">
            <a:schemeClr val="dk1"/>
          </a:fontRef>
        </dgm:style>
      </dgm:prSet>
      <dgm:spPr/>
      <dgm:t>
        <a:bodyPr/>
        <a:lstStyle/>
        <a:p>
          <a:pPr rtl="0"/>
          <a:r>
            <a:rPr lang="en-AU" dirty="0">
              <a:latin typeface="Arial Rounded MT Bold" panose="020F0704030504030204" pitchFamily="34" charset="0"/>
            </a:rPr>
            <a:t>When the corticospinal fibres are destroyed but the Corticorubrospinal pathway is</a:t>
          </a:r>
          <a:r>
            <a:rPr lang="ar-IQ" dirty="0">
              <a:latin typeface="Arial Rounded MT Bold" panose="020F0704030504030204" pitchFamily="34" charset="0"/>
            </a:rPr>
            <a:t> </a:t>
          </a:r>
          <a:r>
            <a:rPr lang="en-AU" dirty="0">
              <a:latin typeface="Arial Rounded MT Bold" panose="020F0704030504030204" pitchFamily="34" charset="0"/>
            </a:rPr>
            <a:t> intact</a:t>
          </a:r>
          <a:endParaRPr lang="ar-IQ" dirty="0">
            <a:latin typeface="Arial Rounded MT Bold" panose="020F0704030504030204" pitchFamily="34" charset="0"/>
          </a:endParaRPr>
        </a:p>
      </dgm:t>
    </dgm:pt>
    <dgm:pt modelId="{69F8FABE-FB2F-425E-AA98-AE8AA9B223F3}" type="parTrans" cxnId="{5D5D0739-201A-4D76-B65A-012010640A22}">
      <dgm:prSet/>
      <dgm:spPr/>
      <dgm:t>
        <a:bodyPr/>
        <a:lstStyle/>
        <a:p>
          <a:pPr rtl="1"/>
          <a:endParaRPr lang="ar-IQ"/>
        </a:p>
      </dgm:t>
    </dgm:pt>
    <dgm:pt modelId="{93E70A35-2925-4A00-8258-CE9C42F865C0}" type="sibTrans" cxnId="{5D5D0739-201A-4D76-B65A-012010640A22}">
      <dgm:prSet/>
      <dgm:spPr/>
      <dgm:t>
        <a:bodyPr/>
        <a:lstStyle/>
        <a:p>
          <a:pPr rtl="1"/>
          <a:endParaRPr lang="ar-IQ"/>
        </a:p>
      </dgm:t>
    </dgm:pt>
    <dgm:pt modelId="{DC2DAC4D-C676-46F4-90AA-F72DE06589D8}">
      <dgm:prSet>
        <dgm:style>
          <a:lnRef idx="2">
            <a:schemeClr val="accent2"/>
          </a:lnRef>
          <a:fillRef idx="1">
            <a:schemeClr val="lt1"/>
          </a:fillRef>
          <a:effectRef idx="0">
            <a:schemeClr val="accent2"/>
          </a:effectRef>
          <a:fontRef idx="minor">
            <a:schemeClr val="dk1"/>
          </a:fontRef>
        </dgm:style>
      </dgm:prSet>
      <dgm:spPr/>
      <dgm:t>
        <a:bodyPr/>
        <a:lstStyle/>
        <a:p>
          <a:pPr rtl="0"/>
          <a:r>
            <a:rPr lang="en-AU" dirty="0">
              <a:latin typeface="Arial Rounded MT Bold" panose="020F0704030504030204" pitchFamily="34" charset="0"/>
            </a:rPr>
            <a:t>Discrete movements can still occur, except that the movements for fine control of the fingers and hands  are considerably impaired </a:t>
          </a:r>
          <a:endParaRPr lang="ar-IQ" dirty="0">
            <a:latin typeface="Arial Rounded MT Bold" panose="020F0704030504030204" pitchFamily="34" charset="0"/>
          </a:endParaRPr>
        </a:p>
      </dgm:t>
    </dgm:pt>
    <dgm:pt modelId="{88AE6444-F2F4-4D3B-9619-3DE92E307507}" type="parTrans" cxnId="{6BA75CFC-8454-4B54-BD42-75D2ED78ADA1}">
      <dgm:prSet/>
      <dgm:spPr/>
      <dgm:t>
        <a:bodyPr/>
        <a:lstStyle/>
        <a:p>
          <a:pPr rtl="1"/>
          <a:endParaRPr lang="ar-IQ"/>
        </a:p>
      </dgm:t>
    </dgm:pt>
    <dgm:pt modelId="{E4AD5193-3C40-4880-846F-1CEC8F0C7365}" type="sibTrans" cxnId="{6BA75CFC-8454-4B54-BD42-75D2ED78ADA1}">
      <dgm:prSet/>
      <dgm:spPr/>
      <dgm:t>
        <a:bodyPr/>
        <a:lstStyle/>
        <a:p>
          <a:pPr rtl="1"/>
          <a:endParaRPr lang="ar-IQ"/>
        </a:p>
      </dgm:t>
    </dgm:pt>
    <dgm:pt modelId="{7AF17C6D-8200-49AB-9FB2-74757E7E5696}" type="pres">
      <dgm:prSet presAssocID="{1FF88744-2700-4587-A505-9DDC4DE0D28A}" presName="outerComposite" presStyleCnt="0">
        <dgm:presLayoutVars>
          <dgm:chMax val="5"/>
          <dgm:dir/>
          <dgm:resizeHandles val="exact"/>
        </dgm:presLayoutVars>
      </dgm:prSet>
      <dgm:spPr/>
    </dgm:pt>
    <dgm:pt modelId="{6B68A617-764A-435A-87A4-9F4E06422616}" type="pres">
      <dgm:prSet presAssocID="{1FF88744-2700-4587-A505-9DDC4DE0D28A}" presName="dummyMaxCanvas" presStyleCnt="0">
        <dgm:presLayoutVars/>
      </dgm:prSet>
      <dgm:spPr/>
    </dgm:pt>
    <dgm:pt modelId="{7A3A9B88-C29C-4F51-985A-ABA471F920A9}" type="pres">
      <dgm:prSet presAssocID="{1FF88744-2700-4587-A505-9DDC4DE0D28A}" presName="TwoNodes_1" presStyleLbl="node1" presStyleIdx="0" presStyleCnt="2">
        <dgm:presLayoutVars>
          <dgm:bulletEnabled val="1"/>
        </dgm:presLayoutVars>
      </dgm:prSet>
      <dgm:spPr/>
    </dgm:pt>
    <dgm:pt modelId="{1517F956-54F8-4B5A-979F-49313AF903BE}" type="pres">
      <dgm:prSet presAssocID="{1FF88744-2700-4587-A505-9DDC4DE0D28A}" presName="TwoNodes_2" presStyleLbl="node1" presStyleIdx="1" presStyleCnt="2">
        <dgm:presLayoutVars>
          <dgm:bulletEnabled val="1"/>
        </dgm:presLayoutVars>
      </dgm:prSet>
      <dgm:spPr/>
    </dgm:pt>
    <dgm:pt modelId="{A1B75848-4432-4917-BE38-DCFA13CA349D}" type="pres">
      <dgm:prSet presAssocID="{1FF88744-2700-4587-A505-9DDC4DE0D28A}" presName="TwoConn_1-2" presStyleLbl="fgAccFollowNode1" presStyleIdx="0" presStyleCnt="1">
        <dgm:presLayoutVars>
          <dgm:bulletEnabled val="1"/>
        </dgm:presLayoutVars>
      </dgm:prSet>
      <dgm:spPr/>
    </dgm:pt>
    <dgm:pt modelId="{1C53F60D-8EA9-4169-A505-4D382D08887F}" type="pres">
      <dgm:prSet presAssocID="{1FF88744-2700-4587-A505-9DDC4DE0D28A}" presName="TwoNodes_1_text" presStyleLbl="node1" presStyleIdx="1" presStyleCnt="2">
        <dgm:presLayoutVars>
          <dgm:bulletEnabled val="1"/>
        </dgm:presLayoutVars>
      </dgm:prSet>
      <dgm:spPr/>
    </dgm:pt>
    <dgm:pt modelId="{D7101A34-36C3-4C8F-BAF8-5033D8FFFA1C}" type="pres">
      <dgm:prSet presAssocID="{1FF88744-2700-4587-A505-9DDC4DE0D28A}" presName="TwoNodes_2_text" presStyleLbl="node1" presStyleIdx="1" presStyleCnt="2">
        <dgm:presLayoutVars>
          <dgm:bulletEnabled val="1"/>
        </dgm:presLayoutVars>
      </dgm:prSet>
      <dgm:spPr/>
    </dgm:pt>
  </dgm:ptLst>
  <dgm:cxnLst>
    <dgm:cxn modelId="{A0951D36-AB2B-46E8-8668-769A91E1A2D7}" type="presOf" srcId="{93E70A35-2925-4A00-8258-CE9C42F865C0}" destId="{A1B75848-4432-4917-BE38-DCFA13CA349D}" srcOrd="0" destOrd="0" presId="urn:microsoft.com/office/officeart/2005/8/layout/vProcess5"/>
    <dgm:cxn modelId="{5D5D0739-201A-4D76-B65A-012010640A22}" srcId="{1FF88744-2700-4587-A505-9DDC4DE0D28A}" destId="{10D5CDFC-44D7-46C6-9227-9A899E8E319C}" srcOrd="0" destOrd="0" parTransId="{69F8FABE-FB2F-425E-AA98-AE8AA9B223F3}" sibTransId="{93E70A35-2925-4A00-8258-CE9C42F865C0}"/>
    <dgm:cxn modelId="{291AF771-E4FC-4DE2-A91B-FD1E6C7B0862}" type="presOf" srcId="{10D5CDFC-44D7-46C6-9227-9A899E8E319C}" destId="{1C53F60D-8EA9-4169-A505-4D382D08887F}" srcOrd="1" destOrd="0" presId="urn:microsoft.com/office/officeart/2005/8/layout/vProcess5"/>
    <dgm:cxn modelId="{1A92A859-C125-4245-8BC4-8F5546C774CA}" type="presOf" srcId="{10D5CDFC-44D7-46C6-9227-9A899E8E319C}" destId="{7A3A9B88-C29C-4F51-985A-ABA471F920A9}" srcOrd="0" destOrd="0" presId="urn:microsoft.com/office/officeart/2005/8/layout/vProcess5"/>
    <dgm:cxn modelId="{D7C5368C-D60C-49C8-B954-9BC817E59E8F}" type="presOf" srcId="{DC2DAC4D-C676-46F4-90AA-F72DE06589D8}" destId="{D7101A34-36C3-4C8F-BAF8-5033D8FFFA1C}" srcOrd="1" destOrd="0" presId="urn:microsoft.com/office/officeart/2005/8/layout/vProcess5"/>
    <dgm:cxn modelId="{6BC7ADDC-A147-4A5F-8460-5A1708E73AB3}" type="presOf" srcId="{1FF88744-2700-4587-A505-9DDC4DE0D28A}" destId="{7AF17C6D-8200-49AB-9FB2-74757E7E5696}" srcOrd="0" destOrd="0" presId="urn:microsoft.com/office/officeart/2005/8/layout/vProcess5"/>
    <dgm:cxn modelId="{F0F0B4E0-61A9-41E8-B5EA-8DB0D8F8D268}" type="presOf" srcId="{DC2DAC4D-C676-46F4-90AA-F72DE06589D8}" destId="{1517F956-54F8-4B5A-979F-49313AF903BE}" srcOrd="0" destOrd="0" presId="urn:microsoft.com/office/officeart/2005/8/layout/vProcess5"/>
    <dgm:cxn modelId="{6BA75CFC-8454-4B54-BD42-75D2ED78ADA1}" srcId="{1FF88744-2700-4587-A505-9DDC4DE0D28A}" destId="{DC2DAC4D-C676-46F4-90AA-F72DE06589D8}" srcOrd="1" destOrd="0" parTransId="{88AE6444-F2F4-4D3B-9619-3DE92E307507}" sibTransId="{E4AD5193-3C40-4880-846F-1CEC8F0C7365}"/>
    <dgm:cxn modelId="{8111E328-5849-45A1-94C0-4824228F5384}" type="presParOf" srcId="{7AF17C6D-8200-49AB-9FB2-74757E7E5696}" destId="{6B68A617-764A-435A-87A4-9F4E06422616}" srcOrd="0" destOrd="0" presId="urn:microsoft.com/office/officeart/2005/8/layout/vProcess5"/>
    <dgm:cxn modelId="{6A0043B9-F499-4B20-8F84-0EF14771EDEC}" type="presParOf" srcId="{7AF17C6D-8200-49AB-9FB2-74757E7E5696}" destId="{7A3A9B88-C29C-4F51-985A-ABA471F920A9}" srcOrd="1" destOrd="0" presId="urn:microsoft.com/office/officeart/2005/8/layout/vProcess5"/>
    <dgm:cxn modelId="{EEFB1447-2DDC-4431-935D-1A15F537ED2D}" type="presParOf" srcId="{7AF17C6D-8200-49AB-9FB2-74757E7E5696}" destId="{1517F956-54F8-4B5A-979F-49313AF903BE}" srcOrd="2" destOrd="0" presId="urn:microsoft.com/office/officeart/2005/8/layout/vProcess5"/>
    <dgm:cxn modelId="{A2138D8B-F47D-48BC-98D8-B9C565161A45}" type="presParOf" srcId="{7AF17C6D-8200-49AB-9FB2-74757E7E5696}" destId="{A1B75848-4432-4917-BE38-DCFA13CA349D}" srcOrd="3" destOrd="0" presId="urn:microsoft.com/office/officeart/2005/8/layout/vProcess5"/>
    <dgm:cxn modelId="{1757D36A-19F7-4F13-9ED3-A9E57C08A2B4}" type="presParOf" srcId="{7AF17C6D-8200-49AB-9FB2-74757E7E5696}" destId="{1C53F60D-8EA9-4169-A505-4D382D08887F}" srcOrd="4" destOrd="0" presId="urn:microsoft.com/office/officeart/2005/8/layout/vProcess5"/>
    <dgm:cxn modelId="{51784F89-17F3-4F7C-8845-3628085CACDB}" type="presParOf" srcId="{7AF17C6D-8200-49AB-9FB2-74757E7E5696}" destId="{D7101A34-36C3-4C8F-BAF8-5033D8FFFA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72229F-28A1-4307-8686-9B189B0781F1}"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pPr rtl="1"/>
          <a:endParaRPr lang="ar-IQ"/>
        </a:p>
      </dgm:t>
    </dgm:pt>
    <dgm:pt modelId="{CDE367ED-DEC8-45DF-9A13-1EC8D9FD3E25}">
      <dgm:prSet custT="1"/>
      <dgm:spPr/>
      <dgm:t>
        <a:bodyPr/>
        <a:lstStyle/>
        <a:p>
          <a:pPr rtl="0"/>
          <a:r>
            <a:rPr lang="en-US" sz="2000" dirty="0">
              <a:latin typeface="Arial Rounded MT Bold" panose="020F0704030504030204" pitchFamily="34" charset="0"/>
            </a:rPr>
            <a:t>1.Pathways of Motor transmission</a:t>
          </a:r>
          <a:endParaRPr lang="ar-IQ" sz="2000" dirty="0">
            <a:latin typeface="Arial Rounded MT Bold" panose="020F0704030504030204" pitchFamily="34" charset="0"/>
          </a:endParaRPr>
        </a:p>
      </dgm:t>
    </dgm:pt>
    <dgm:pt modelId="{1CC64E36-3C5F-4C25-9830-7CB1C9B47DA8}" type="parTrans" cxnId="{5896C94A-B369-475E-A830-B3A8D7D3D1C8}">
      <dgm:prSet/>
      <dgm:spPr/>
      <dgm:t>
        <a:bodyPr/>
        <a:lstStyle/>
        <a:p>
          <a:pPr rtl="1"/>
          <a:endParaRPr lang="ar-IQ" sz="2000">
            <a:latin typeface="Arial Rounded MT Bold" panose="020F0704030504030204" pitchFamily="34" charset="0"/>
          </a:endParaRPr>
        </a:p>
      </dgm:t>
    </dgm:pt>
    <dgm:pt modelId="{21AF928C-B8F8-451C-BB07-866F5AA03378}" type="sibTrans" cxnId="{5896C94A-B369-475E-A830-B3A8D7D3D1C8}">
      <dgm:prSet/>
      <dgm:spPr/>
      <dgm:t>
        <a:bodyPr/>
        <a:lstStyle/>
        <a:p>
          <a:pPr rtl="1"/>
          <a:endParaRPr lang="ar-IQ" sz="2000">
            <a:latin typeface="Arial Rounded MT Bold" panose="020F0704030504030204" pitchFamily="34" charset="0"/>
          </a:endParaRPr>
        </a:p>
      </dgm:t>
    </dgm:pt>
    <dgm:pt modelId="{A863E6E9-CECE-43A5-9D3B-D9565B11C874}">
      <dgm:prSet custT="1"/>
      <dgm:spPr/>
      <dgm:t>
        <a:bodyPr/>
        <a:lstStyle/>
        <a:p>
          <a:pPr rtl="0"/>
          <a:r>
            <a:rPr lang="en-US" sz="2000" dirty="0">
              <a:latin typeface="Arial Rounded MT Bold" panose="020F0704030504030204" pitchFamily="34" charset="0"/>
            </a:rPr>
            <a:t>2.Corticospinal Tract</a:t>
          </a:r>
          <a:endParaRPr lang="ar-IQ" sz="2000" dirty="0">
            <a:latin typeface="Arial Rounded MT Bold" panose="020F0704030504030204" pitchFamily="34" charset="0"/>
          </a:endParaRPr>
        </a:p>
      </dgm:t>
    </dgm:pt>
    <dgm:pt modelId="{000030FF-8577-4D2A-AB45-9FCE5F6A6BA1}" type="parTrans" cxnId="{F25ED26C-67E6-46E8-9272-B05F7D0A9EC5}">
      <dgm:prSet/>
      <dgm:spPr/>
      <dgm:t>
        <a:bodyPr/>
        <a:lstStyle/>
        <a:p>
          <a:pPr rtl="1"/>
          <a:endParaRPr lang="ar-IQ" sz="2000">
            <a:latin typeface="Arial Rounded MT Bold" panose="020F0704030504030204" pitchFamily="34" charset="0"/>
          </a:endParaRPr>
        </a:p>
      </dgm:t>
    </dgm:pt>
    <dgm:pt modelId="{0B46ADCC-9B4B-4C80-9742-F24289EE7D00}" type="sibTrans" cxnId="{F25ED26C-67E6-46E8-9272-B05F7D0A9EC5}">
      <dgm:prSet/>
      <dgm:spPr/>
      <dgm:t>
        <a:bodyPr/>
        <a:lstStyle/>
        <a:p>
          <a:pPr rtl="1"/>
          <a:endParaRPr lang="ar-IQ" sz="2000">
            <a:latin typeface="Arial Rounded MT Bold" panose="020F0704030504030204" pitchFamily="34" charset="0"/>
          </a:endParaRPr>
        </a:p>
      </dgm:t>
    </dgm:pt>
    <dgm:pt modelId="{A3171D9A-48B4-4522-8923-7D61EE8D415D}">
      <dgm:prSet custT="1"/>
      <dgm:spPr/>
      <dgm:t>
        <a:bodyPr/>
        <a:lstStyle/>
        <a:p>
          <a:pPr rtl="0"/>
          <a:r>
            <a:rPr lang="en-US" sz="2000" dirty="0">
              <a:latin typeface="Arial Rounded MT Bold" panose="020F0704030504030204" pitchFamily="34" charset="0"/>
            </a:rPr>
            <a:t>3.Red Nucleus</a:t>
          </a:r>
          <a:endParaRPr lang="ar-IQ" sz="2000" dirty="0">
            <a:latin typeface="Arial Rounded MT Bold" panose="020F0704030504030204" pitchFamily="34" charset="0"/>
          </a:endParaRPr>
        </a:p>
      </dgm:t>
    </dgm:pt>
    <dgm:pt modelId="{7FA1455F-6243-4787-8503-5525E6F41A01}" type="parTrans" cxnId="{581F43D2-3CC5-41D7-96D6-38CBE8B82274}">
      <dgm:prSet/>
      <dgm:spPr/>
      <dgm:t>
        <a:bodyPr/>
        <a:lstStyle/>
        <a:p>
          <a:pPr rtl="1"/>
          <a:endParaRPr lang="ar-IQ" sz="2000">
            <a:latin typeface="Arial Rounded MT Bold" panose="020F0704030504030204" pitchFamily="34" charset="0"/>
          </a:endParaRPr>
        </a:p>
      </dgm:t>
    </dgm:pt>
    <dgm:pt modelId="{A5B9EC61-E7B2-416B-95B9-BF1F8FDBFE28}" type="sibTrans" cxnId="{581F43D2-3CC5-41D7-96D6-38CBE8B82274}">
      <dgm:prSet/>
      <dgm:spPr/>
      <dgm:t>
        <a:bodyPr/>
        <a:lstStyle/>
        <a:p>
          <a:pPr rtl="1"/>
          <a:endParaRPr lang="ar-IQ" sz="2000">
            <a:latin typeface="Arial Rounded MT Bold" panose="020F0704030504030204" pitchFamily="34" charset="0"/>
          </a:endParaRPr>
        </a:p>
      </dgm:t>
    </dgm:pt>
    <dgm:pt modelId="{93464830-B809-4459-B1B8-03719DA12660}">
      <dgm:prSet custT="1"/>
      <dgm:spPr/>
      <dgm:t>
        <a:bodyPr/>
        <a:lstStyle/>
        <a:p>
          <a:pPr rtl="0"/>
          <a:r>
            <a:rPr lang="en-US" sz="2000" dirty="0">
              <a:latin typeface="Arial Rounded MT Bold" panose="020F0704030504030204" pitchFamily="34" charset="0"/>
            </a:rPr>
            <a:t>Few of the fibers do not cross to the opposite side in the medulla but pass ipsilateral down the cord in the (ventral or anterior corticospinal tracts)</a:t>
          </a:r>
          <a:endParaRPr lang="ar-IQ" sz="2000" dirty="0">
            <a:latin typeface="Arial Rounded MT Bold" panose="020F0704030504030204" pitchFamily="34" charset="0"/>
          </a:endParaRPr>
        </a:p>
      </dgm:t>
    </dgm:pt>
    <dgm:pt modelId="{0BE130C7-ABBB-4706-AA7E-82E8D7FEDDAB}" type="parTrans" cxnId="{4AD31E0E-3952-4EFC-81FD-CE617FB6502F}">
      <dgm:prSet/>
      <dgm:spPr/>
      <dgm:t>
        <a:bodyPr/>
        <a:lstStyle/>
        <a:p>
          <a:pPr rtl="1"/>
          <a:endParaRPr lang="ar-IQ" sz="2000"/>
        </a:p>
      </dgm:t>
    </dgm:pt>
    <dgm:pt modelId="{4E640C42-B3B9-4A9D-BCDD-9BD37B7968CC}" type="sibTrans" cxnId="{4AD31E0E-3952-4EFC-81FD-CE617FB6502F}">
      <dgm:prSet/>
      <dgm:spPr/>
      <dgm:t>
        <a:bodyPr/>
        <a:lstStyle/>
        <a:p>
          <a:pPr rtl="1"/>
          <a:endParaRPr lang="ar-IQ" sz="2000"/>
        </a:p>
      </dgm:t>
    </dgm:pt>
    <dgm:pt modelId="{044EF734-D680-43ED-8984-434732D6009F}">
      <dgm:prSet custT="1"/>
      <dgm:spPr/>
      <dgm:t>
        <a:bodyPr/>
        <a:lstStyle/>
        <a:p>
          <a:pPr rtl="0"/>
          <a:r>
            <a:rPr lang="en-US" sz="2000" dirty="0">
              <a:latin typeface="Arial Rounded MT Bold" panose="020F0704030504030204" pitchFamily="34" charset="0"/>
            </a:rPr>
            <a:t>The majority will cross in the lower medulla to the opposite side and descend into the lateral corticospinal tracts of the cord, terminating on the interneurons in the intermediate regions of the cord gray matter</a:t>
          </a:r>
          <a:endParaRPr lang="ar-IQ" sz="2000" dirty="0">
            <a:latin typeface="Arial Rounded MT Bold" panose="020F0704030504030204" pitchFamily="34" charset="0"/>
          </a:endParaRPr>
        </a:p>
      </dgm:t>
    </dgm:pt>
    <dgm:pt modelId="{F3EE6233-332B-484A-9C2B-3B0EA546F569}" type="parTrans" cxnId="{7D7EBD8B-BE7A-45C5-A209-293D3B6CD34F}">
      <dgm:prSet/>
      <dgm:spPr/>
      <dgm:t>
        <a:bodyPr/>
        <a:lstStyle/>
        <a:p>
          <a:pPr rtl="1"/>
          <a:endParaRPr lang="ar-IQ" sz="2000"/>
        </a:p>
      </dgm:t>
    </dgm:pt>
    <dgm:pt modelId="{F82401F4-3361-457E-8B7F-71D73D9072B6}" type="sibTrans" cxnId="{7D7EBD8B-BE7A-45C5-A209-293D3B6CD34F}">
      <dgm:prSet/>
      <dgm:spPr/>
      <dgm:t>
        <a:bodyPr/>
        <a:lstStyle/>
        <a:p>
          <a:pPr rtl="1"/>
          <a:endParaRPr lang="ar-IQ" sz="2000"/>
        </a:p>
      </dgm:t>
    </dgm:pt>
    <dgm:pt modelId="{66D08EB0-5A04-4193-80B2-3A2192055F68}">
      <dgm:prSet custT="1"/>
      <dgm:spPr/>
      <dgm:t>
        <a:bodyPr/>
        <a:lstStyle/>
        <a:p>
          <a:pPr rtl="0"/>
          <a:r>
            <a:rPr lang="en-US" sz="2000">
              <a:latin typeface="Arial Rounded MT Bold" panose="020F0704030504030204" pitchFamily="34" charset="0"/>
            </a:rPr>
            <a:t>Structure in the rostral midbrain involved in motor coordination, </a:t>
          </a:r>
          <a:r>
            <a:rPr lang="en-AU" sz="2000">
              <a:latin typeface="Arial Rounded MT Bold" panose="020F0704030504030204" pitchFamily="34" charset="0"/>
            </a:rPr>
            <a:t>transmission of  discrete signals from the motor cortex to the spinal cord.</a:t>
          </a:r>
          <a:r>
            <a:rPr lang="en-US" sz="2000">
              <a:latin typeface="Arial Rounded MT Bold" panose="020F0704030504030204" pitchFamily="34" charset="0"/>
            </a:rPr>
            <a:t> </a:t>
          </a:r>
          <a:endParaRPr lang="ar-IQ" sz="2000">
            <a:latin typeface="Arial Rounded MT Bold" panose="020F0704030504030204" pitchFamily="34" charset="0"/>
          </a:endParaRPr>
        </a:p>
      </dgm:t>
    </dgm:pt>
    <dgm:pt modelId="{A110855E-7D5D-4848-8F9B-088929B1BA2E}" type="parTrans" cxnId="{2DC48861-8C10-4D0A-878E-C158AE6AB4DE}">
      <dgm:prSet/>
      <dgm:spPr/>
      <dgm:t>
        <a:bodyPr/>
        <a:lstStyle/>
        <a:p>
          <a:pPr rtl="1"/>
          <a:endParaRPr lang="ar-IQ" sz="2000"/>
        </a:p>
      </dgm:t>
    </dgm:pt>
    <dgm:pt modelId="{06A1DEB5-56E4-4570-AC97-37998F3CBDCD}" type="sibTrans" cxnId="{2DC48861-8C10-4D0A-878E-C158AE6AB4DE}">
      <dgm:prSet/>
      <dgm:spPr/>
      <dgm:t>
        <a:bodyPr/>
        <a:lstStyle/>
        <a:p>
          <a:pPr rtl="1"/>
          <a:endParaRPr lang="ar-IQ" sz="2000"/>
        </a:p>
      </dgm:t>
    </dgm:pt>
    <dgm:pt modelId="{6BEC3F5C-1B8B-485C-8F00-0912D10A5CD0}">
      <dgm:prSet custT="1"/>
      <dgm:spPr/>
      <dgm:t>
        <a:bodyPr/>
        <a:lstStyle/>
        <a:p>
          <a:pPr rtl="0"/>
          <a:r>
            <a:rPr lang="en-US" sz="2000" dirty="0">
              <a:latin typeface="Arial Rounded MT Bold" panose="020F0704030504030204" pitchFamily="34" charset="0"/>
            </a:rPr>
            <a:t>Direct :Pyramidal </a:t>
          </a:r>
        </a:p>
        <a:p>
          <a:pPr rtl="0"/>
          <a:r>
            <a:rPr lang="en-US" sz="2000" dirty="0">
              <a:latin typeface="Arial Rounded MT Bold" panose="020F0704030504030204" pitchFamily="34" charset="0"/>
            </a:rPr>
            <a:t>Indirect :Extrapyramidal </a:t>
          </a:r>
          <a:endParaRPr lang="ar-IQ" sz="2000" dirty="0">
            <a:latin typeface="Arial Rounded MT Bold" panose="020F0704030504030204" pitchFamily="34" charset="0"/>
          </a:endParaRPr>
        </a:p>
      </dgm:t>
    </dgm:pt>
    <dgm:pt modelId="{1A609075-255F-47E7-8D3E-6BF35129C03B}" type="parTrans" cxnId="{0FA6C463-8C76-41C7-8E69-9664B803113A}">
      <dgm:prSet/>
      <dgm:spPr/>
      <dgm:t>
        <a:bodyPr/>
        <a:lstStyle/>
        <a:p>
          <a:pPr rtl="1"/>
          <a:endParaRPr lang="ar-IQ" sz="2000"/>
        </a:p>
      </dgm:t>
    </dgm:pt>
    <dgm:pt modelId="{3BE6DA47-6AB9-49B8-B14B-014578F75013}" type="sibTrans" cxnId="{0FA6C463-8C76-41C7-8E69-9664B803113A}">
      <dgm:prSet/>
      <dgm:spPr/>
      <dgm:t>
        <a:bodyPr/>
        <a:lstStyle/>
        <a:p>
          <a:pPr rtl="1"/>
          <a:endParaRPr lang="ar-IQ" sz="2000"/>
        </a:p>
      </dgm:t>
    </dgm:pt>
    <dgm:pt modelId="{41496E5F-AA8A-40AF-B166-CB2BC3E0D0AF}" type="pres">
      <dgm:prSet presAssocID="{1A72229F-28A1-4307-8686-9B189B0781F1}" presName="vert0" presStyleCnt="0">
        <dgm:presLayoutVars>
          <dgm:dir/>
          <dgm:animOne val="branch"/>
          <dgm:animLvl val="lvl"/>
        </dgm:presLayoutVars>
      </dgm:prSet>
      <dgm:spPr/>
    </dgm:pt>
    <dgm:pt modelId="{2502E27A-D617-4D0D-8415-357A6163B750}" type="pres">
      <dgm:prSet presAssocID="{CDE367ED-DEC8-45DF-9A13-1EC8D9FD3E25}" presName="thickLine" presStyleLbl="alignNode1" presStyleIdx="0" presStyleCnt="3"/>
      <dgm:spPr/>
    </dgm:pt>
    <dgm:pt modelId="{5D9D2960-7232-43B3-BA31-0FF1750781FA}" type="pres">
      <dgm:prSet presAssocID="{CDE367ED-DEC8-45DF-9A13-1EC8D9FD3E25}" presName="horz1" presStyleCnt="0"/>
      <dgm:spPr/>
    </dgm:pt>
    <dgm:pt modelId="{A7076B41-C677-4354-9D1C-63D3FD3D2933}" type="pres">
      <dgm:prSet presAssocID="{CDE367ED-DEC8-45DF-9A13-1EC8D9FD3E25}" presName="tx1" presStyleLbl="revTx" presStyleIdx="0" presStyleCnt="7"/>
      <dgm:spPr/>
    </dgm:pt>
    <dgm:pt modelId="{68ED6292-EB39-40C8-8EE0-F8FF9DBB18E1}" type="pres">
      <dgm:prSet presAssocID="{CDE367ED-DEC8-45DF-9A13-1EC8D9FD3E25}" presName="vert1" presStyleCnt="0"/>
      <dgm:spPr/>
    </dgm:pt>
    <dgm:pt modelId="{AD486DEB-ED03-45DF-8E54-7D4F8C058704}" type="pres">
      <dgm:prSet presAssocID="{6BEC3F5C-1B8B-485C-8F00-0912D10A5CD0}" presName="vertSpace2a" presStyleCnt="0"/>
      <dgm:spPr/>
    </dgm:pt>
    <dgm:pt modelId="{0964AE17-A267-4E26-8F42-2E83785B4737}" type="pres">
      <dgm:prSet presAssocID="{6BEC3F5C-1B8B-485C-8F00-0912D10A5CD0}" presName="horz2" presStyleCnt="0"/>
      <dgm:spPr/>
    </dgm:pt>
    <dgm:pt modelId="{45B7F9C8-2EE3-4D37-B633-8B3734168DBA}" type="pres">
      <dgm:prSet presAssocID="{6BEC3F5C-1B8B-485C-8F00-0912D10A5CD0}" presName="horzSpace2" presStyleCnt="0"/>
      <dgm:spPr/>
    </dgm:pt>
    <dgm:pt modelId="{B5CAF9B7-AABB-41A1-9090-C96E8D6C3EA5}" type="pres">
      <dgm:prSet presAssocID="{6BEC3F5C-1B8B-485C-8F00-0912D10A5CD0}" presName="tx2" presStyleLbl="revTx" presStyleIdx="1" presStyleCnt="7"/>
      <dgm:spPr/>
    </dgm:pt>
    <dgm:pt modelId="{5C1E8521-273A-41A4-8B8E-96F6B0C7E2D0}" type="pres">
      <dgm:prSet presAssocID="{6BEC3F5C-1B8B-485C-8F00-0912D10A5CD0}" presName="vert2" presStyleCnt="0"/>
      <dgm:spPr/>
    </dgm:pt>
    <dgm:pt modelId="{B11C79D5-C8DF-4176-99EF-1B2E90C5C934}" type="pres">
      <dgm:prSet presAssocID="{6BEC3F5C-1B8B-485C-8F00-0912D10A5CD0}" presName="thinLine2b" presStyleLbl="callout" presStyleIdx="0" presStyleCnt="4"/>
      <dgm:spPr/>
    </dgm:pt>
    <dgm:pt modelId="{7E4E330C-0CEE-4140-BC84-80080888F1D0}" type="pres">
      <dgm:prSet presAssocID="{6BEC3F5C-1B8B-485C-8F00-0912D10A5CD0}" presName="vertSpace2b" presStyleCnt="0"/>
      <dgm:spPr/>
    </dgm:pt>
    <dgm:pt modelId="{1A2FB811-AFB6-4EBE-A5C3-056E7D9E6BD7}" type="pres">
      <dgm:prSet presAssocID="{A863E6E9-CECE-43A5-9D3B-D9565B11C874}" presName="thickLine" presStyleLbl="alignNode1" presStyleIdx="1" presStyleCnt="3"/>
      <dgm:spPr/>
    </dgm:pt>
    <dgm:pt modelId="{9355B50A-0A37-4C46-957F-F5BBD9E111EB}" type="pres">
      <dgm:prSet presAssocID="{A863E6E9-CECE-43A5-9D3B-D9565B11C874}" presName="horz1" presStyleCnt="0"/>
      <dgm:spPr/>
    </dgm:pt>
    <dgm:pt modelId="{E0BF5DDC-0C6E-47A6-9B90-34053E342FE5}" type="pres">
      <dgm:prSet presAssocID="{A863E6E9-CECE-43A5-9D3B-D9565B11C874}" presName="tx1" presStyleLbl="revTx" presStyleIdx="2" presStyleCnt="7"/>
      <dgm:spPr/>
    </dgm:pt>
    <dgm:pt modelId="{88272004-6B60-45B3-80CC-542229B2F798}" type="pres">
      <dgm:prSet presAssocID="{A863E6E9-CECE-43A5-9D3B-D9565B11C874}" presName="vert1" presStyleCnt="0"/>
      <dgm:spPr/>
    </dgm:pt>
    <dgm:pt modelId="{4F94AFF5-4FDC-4D2E-BA70-CE47536B5F6E}" type="pres">
      <dgm:prSet presAssocID="{044EF734-D680-43ED-8984-434732D6009F}" presName="vertSpace2a" presStyleCnt="0"/>
      <dgm:spPr/>
    </dgm:pt>
    <dgm:pt modelId="{03851EF6-CEA4-465A-83AD-5F0606117DC1}" type="pres">
      <dgm:prSet presAssocID="{044EF734-D680-43ED-8984-434732D6009F}" presName="horz2" presStyleCnt="0"/>
      <dgm:spPr/>
    </dgm:pt>
    <dgm:pt modelId="{EF188966-5517-466C-A883-F24264D6FCA3}" type="pres">
      <dgm:prSet presAssocID="{044EF734-D680-43ED-8984-434732D6009F}" presName="horzSpace2" presStyleCnt="0"/>
      <dgm:spPr/>
    </dgm:pt>
    <dgm:pt modelId="{0237646D-6982-403B-A48B-FBA935DD8AF1}" type="pres">
      <dgm:prSet presAssocID="{044EF734-D680-43ED-8984-434732D6009F}" presName="tx2" presStyleLbl="revTx" presStyleIdx="3" presStyleCnt="7" custLinFactNeighborY="0"/>
      <dgm:spPr/>
    </dgm:pt>
    <dgm:pt modelId="{52EB2164-187E-485B-8991-D298C38AB7DD}" type="pres">
      <dgm:prSet presAssocID="{044EF734-D680-43ED-8984-434732D6009F}" presName="vert2" presStyleCnt="0"/>
      <dgm:spPr/>
    </dgm:pt>
    <dgm:pt modelId="{38A0797F-6FAE-429B-B4BB-B662705387D1}" type="pres">
      <dgm:prSet presAssocID="{044EF734-D680-43ED-8984-434732D6009F}" presName="thinLine2b" presStyleLbl="callout" presStyleIdx="1" presStyleCnt="4"/>
      <dgm:spPr/>
    </dgm:pt>
    <dgm:pt modelId="{3E717DE1-8E31-4806-B7DF-A7A64D08824A}" type="pres">
      <dgm:prSet presAssocID="{044EF734-D680-43ED-8984-434732D6009F}" presName="vertSpace2b" presStyleCnt="0"/>
      <dgm:spPr/>
    </dgm:pt>
    <dgm:pt modelId="{E482D004-C01A-4290-9B9F-DFC56DB5E7A1}" type="pres">
      <dgm:prSet presAssocID="{93464830-B809-4459-B1B8-03719DA12660}" presName="horz2" presStyleCnt="0"/>
      <dgm:spPr/>
    </dgm:pt>
    <dgm:pt modelId="{89106536-340F-403C-B098-C6CB87FF7288}" type="pres">
      <dgm:prSet presAssocID="{93464830-B809-4459-B1B8-03719DA12660}" presName="horzSpace2" presStyleCnt="0"/>
      <dgm:spPr/>
    </dgm:pt>
    <dgm:pt modelId="{DA50C6EE-AF22-461B-B80E-51E943066F30}" type="pres">
      <dgm:prSet presAssocID="{93464830-B809-4459-B1B8-03719DA12660}" presName="tx2" presStyleLbl="revTx" presStyleIdx="4" presStyleCnt="7"/>
      <dgm:spPr/>
    </dgm:pt>
    <dgm:pt modelId="{650ECBD1-941B-4117-B09B-BE7B39EDC3B0}" type="pres">
      <dgm:prSet presAssocID="{93464830-B809-4459-B1B8-03719DA12660}" presName="vert2" presStyleCnt="0"/>
      <dgm:spPr/>
    </dgm:pt>
    <dgm:pt modelId="{545C6982-B00B-4ABA-AC30-7A9D828390F1}" type="pres">
      <dgm:prSet presAssocID="{93464830-B809-4459-B1B8-03719DA12660}" presName="thinLine2b" presStyleLbl="callout" presStyleIdx="2" presStyleCnt="4"/>
      <dgm:spPr/>
    </dgm:pt>
    <dgm:pt modelId="{CE3A59A5-56E0-4AC4-A748-DD2FEC199993}" type="pres">
      <dgm:prSet presAssocID="{93464830-B809-4459-B1B8-03719DA12660}" presName="vertSpace2b" presStyleCnt="0"/>
      <dgm:spPr/>
    </dgm:pt>
    <dgm:pt modelId="{A85C7480-8425-4A87-B742-473F8A123B02}" type="pres">
      <dgm:prSet presAssocID="{A3171D9A-48B4-4522-8923-7D61EE8D415D}" presName="thickLine" presStyleLbl="alignNode1" presStyleIdx="2" presStyleCnt="3"/>
      <dgm:spPr/>
    </dgm:pt>
    <dgm:pt modelId="{ABAA5853-6107-426A-8F90-C1F562B924E6}" type="pres">
      <dgm:prSet presAssocID="{A3171D9A-48B4-4522-8923-7D61EE8D415D}" presName="horz1" presStyleCnt="0"/>
      <dgm:spPr/>
    </dgm:pt>
    <dgm:pt modelId="{2931D8FC-436A-48F7-AC04-A699A235C289}" type="pres">
      <dgm:prSet presAssocID="{A3171D9A-48B4-4522-8923-7D61EE8D415D}" presName="tx1" presStyleLbl="revTx" presStyleIdx="5" presStyleCnt="7"/>
      <dgm:spPr/>
    </dgm:pt>
    <dgm:pt modelId="{4CF26030-736C-4AB7-BF70-627BEEF10E6D}" type="pres">
      <dgm:prSet presAssocID="{A3171D9A-48B4-4522-8923-7D61EE8D415D}" presName="vert1" presStyleCnt="0"/>
      <dgm:spPr/>
    </dgm:pt>
    <dgm:pt modelId="{E3FD4206-9D79-45B8-ADAE-F5C26176FB61}" type="pres">
      <dgm:prSet presAssocID="{66D08EB0-5A04-4193-80B2-3A2192055F68}" presName="vertSpace2a" presStyleCnt="0"/>
      <dgm:spPr/>
    </dgm:pt>
    <dgm:pt modelId="{A38FB4B9-4B67-490E-A23E-E576A07693A5}" type="pres">
      <dgm:prSet presAssocID="{66D08EB0-5A04-4193-80B2-3A2192055F68}" presName="horz2" presStyleCnt="0"/>
      <dgm:spPr/>
    </dgm:pt>
    <dgm:pt modelId="{50BE265B-58D6-49FE-89E3-8D533E212DE6}" type="pres">
      <dgm:prSet presAssocID="{66D08EB0-5A04-4193-80B2-3A2192055F68}" presName="horzSpace2" presStyleCnt="0"/>
      <dgm:spPr/>
    </dgm:pt>
    <dgm:pt modelId="{C37C1DF0-F735-4F4B-A60F-F86B7FE1FC41}" type="pres">
      <dgm:prSet presAssocID="{66D08EB0-5A04-4193-80B2-3A2192055F68}" presName="tx2" presStyleLbl="revTx" presStyleIdx="6" presStyleCnt="7"/>
      <dgm:spPr/>
    </dgm:pt>
    <dgm:pt modelId="{E9E7D33C-7464-4B62-9D60-848D5DD1ED38}" type="pres">
      <dgm:prSet presAssocID="{66D08EB0-5A04-4193-80B2-3A2192055F68}" presName="vert2" presStyleCnt="0"/>
      <dgm:spPr/>
    </dgm:pt>
    <dgm:pt modelId="{4F74B4A9-D25E-4D08-930B-0878D410FB24}" type="pres">
      <dgm:prSet presAssocID="{66D08EB0-5A04-4193-80B2-3A2192055F68}" presName="thinLine2b" presStyleLbl="callout" presStyleIdx="3" presStyleCnt="4"/>
      <dgm:spPr/>
    </dgm:pt>
    <dgm:pt modelId="{F596E33F-D132-4C37-ADFE-093AE349EB5D}" type="pres">
      <dgm:prSet presAssocID="{66D08EB0-5A04-4193-80B2-3A2192055F68}" presName="vertSpace2b" presStyleCnt="0"/>
      <dgm:spPr/>
    </dgm:pt>
  </dgm:ptLst>
  <dgm:cxnLst>
    <dgm:cxn modelId="{5D90A301-5DBB-49A5-9EF6-ACA02144141B}" type="presOf" srcId="{044EF734-D680-43ED-8984-434732D6009F}" destId="{0237646D-6982-403B-A48B-FBA935DD8AF1}" srcOrd="0" destOrd="0" presId="urn:microsoft.com/office/officeart/2008/layout/LinedList"/>
    <dgm:cxn modelId="{4AD31E0E-3952-4EFC-81FD-CE617FB6502F}" srcId="{A863E6E9-CECE-43A5-9D3B-D9565B11C874}" destId="{93464830-B809-4459-B1B8-03719DA12660}" srcOrd="1" destOrd="0" parTransId="{0BE130C7-ABBB-4706-AA7E-82E8D7FEDDAB}" sibTransId="{4E640C42-B3B9-4A9D-BCDD-9BD37B7968CC}"/>
    <dgm:cxn modelId="{2DC48861-8C10-4D0A-878E-C158AE6AB4DE}" srcId="{A3171D9A-48B4-4522-8923-7D61EE8D415D}" destId="{66D08EB0-5A04-4193-80B2-3A2192055F68}" srcOrd="0" destOrd="0" parTransId="{A110855E-7D5D-4848-8F9B-088929B1BA2E}" sibTransId="{06A1DEB5-56E4-4570-AC97-37998F3CBDCD}"/>
    <dgm:cxn modelId="{39FAE441-AF28-4F46-9652-B97D6FCA56CD}" type="presOf" srcId="{CDE367ED-DEC8-45DF-9A13-1EC8D9FD3E25}" destId="{A7076B41-C677-4354-9D1C-63D3FD3D2933}" srcOrd="0" destOrd="0" presId="urn:microsoft.com/office/officeart/2008/layout/LinedList"/>
    <dgm:cxn modelId="{0FA6C463-8C76-41C7-8E69-9664B803113A}" srcId="{CDE367ED-DEC8-45DF-9A13-1EC8D9FD3E25}" destId="{6BEC3F5C-1B8B-485C-8F00-0912D10A5CD0}" srcOrd="0" destOrd="0" parTransId="{1A609075-255F-47E7-8D3E-6BF35129C03B}" sibTransId="{3BE6DA47-6AB9-49B8-B14B-014578F75013}"/>
    <dgm:cxn modelId="{5896C94A-B369-475E-A830-B3A8D7D3D1C8}" srcId="{1A72229F-28A1-4307-8686-9B189B0781F1}" destId="{CDE367ED-DEC8-45DF-9A13-1EC8D9FD3E25}" srcOrd="0" destOrd="0" parTransId="{1CC64E36-3C5F-4C25-9830-7CB1C9B47DA8}" sibTransId="{21AF928C-B8F8-451C-BB07-866F5AA03378}"/>
    <dgm:cxn modelId="{F25ED26C-67E6-46E8-9272-B05F7D0A9EC5}" srcId="{1A72229F-28A1-4307-8686-9B189B0781F1}" destId="{A863E6E9-CECE-43A5-9D3B-D9565B11C874}" srcOrd="1" destOrd="0" parTransId="{000030FF-8577-4D2A-AB45-9FCE5F6A6BA1}" sibTransId="{0B46ADCC-9B4B-4C80-9742-F24289EE7D00}"/>
    <dgm:cxn modelId="{7D7EBD8B-BE7A-45C5-A209-293D3B6CD34F}" srcId="{A863E6E9-CECE-43A5-9D3B-D9565B11C874}" destId="{044EF734-D680-43ED-8984-434732D6009F}" srcOrd="0" destOrd="0" parTransId="{F3EE6233-332B-484A-9C2B-3B0EA546F569}" sibTransId="{F82401F4-3361-457E-8B7F-71D73D9072B6}"/>
    <dgm:cxn modelId="{C89F099E-C40A-4FD7-806C-6B98787B319D}" type="presOf" srcId="{A863E6E9-CECE-43A5-9D3B-D9565B11C874}" destId="{E0BF5DDC-0C6E-47A6-9B90-34053E342FE5}" srcOrd="0" destOrd="0" presId="urn:microsoft.com/office/officeart/2008/layout/LinedList"/>
    <dgm:cxn modelId="{9BAAD5A9-16C8-41FA-A115-DCE2C376F0ED}" type="presOf" srcId="{6BEC3F5C-1B8B-485C-8F00-0912D10A5CD0}" destId="{B5CAF9B7-AABB-41A1-9090-C96E8D6C3EA5}" srcOrd="0" destOrd="0" presId="urn:microsoft.com/office/officeart/2008/layout/LinedList"/>
    <dgm:cxn modelId="{42175CBD-CBD6-4816-9F2E-BD9AB996A584}" type="presOf" srcId="{66D08EB0-5A04-4193-80B2-3A2192055F68}" destId="{C37C1DF0-F735-4F4B-A60F-F86B7FE1FC41}" srcOrd="0" destOrd="0" presId="urn:microsoft.com/office/officeart/2008/layout/LinedList"/>
    <dgm:cxn modelId="{505A5FC4-2A25-4F9C-8E62-CC03501B978A}" type="presOf" srcId="{A3171D9A-48B4-4522-8923-7D61EE8D415D}" destId="{2931D8FC-436A-48F7-AC04-A699A235C289}" srcOrd="0" destOrd="0" presId="urn:microsoft.com/office/officeart/2008/layout/LinedList"/>
    <dgm:cxn modelId="{581F43D2-3CC5-41D7-96D6-38CBE8B82274}" srcId="{1A72229F-28A1-4307-8686-9B189B0781F1}" destId="{A3171D9A-48B4-4522-8923-7D61EE8D415D}" srcOrd="2" destOrd="0" parTransId="{7FA1455F-6243-4787-8503-5525E6F41A01}" sibTransId="{A5B9EC61-E7B2-416B-95B9-BF1F8FDBFE28}"/>
    <dgm:cxn modelId="{7C6292DE-CF66-4920-8DFF-FD204E4F87D7}" type="presOf" srcId="{1A72229F-28A1-4307-8686-9B189B0781F1}" destId="{41496E5F-AA8A-40AF-B166-CB2BC3E0D0AF}" srcOrd="0" destOrd="0" presId="urn:microsoft.com/office/officeart/2008/layout/LinedList"/>
    <dgm:cxn modelId="{B0A47EF8-F0EE-4261-A52C-67B4942BB54F}" type="presOf" srcId="{93464830-B809-4459-B1B8-03719DA12660}" destId="{DA50C6EE-AF22-461B-B80E-51E943066F30}" srcOrd="0" destOrd="0" presId="urn:microsoft.com/office/officeart/2008/layout/LinedList"/>
    <dgm:cxn modelId="{375DBB1A-AE92-47EA-B1EE-B3F35DAA4C9D}" type="presParOf" srcId="{41496E5F-AA8A-40AF-B166-CB2BC3E0D0AF}" destId="{2502E27A-D617-4D0D-8415-357A6163B750}" srcOrd="0" destOrd="0" presId="urn:microsoft.com/office/officeart/2008/layout/LinedList"/>
    <dgm:cxn modelId="{88F1866E-1414-4D49-BE81-7B57FE140931}" type="presParOf" srcId="{41496E5F-AA8A-40AF-B166-CB2BC3E0D0AF}" destId="{5D9D2960-7232-43B3-BA31-0FF1750781FA}" srcOrd="1" destOrd="0" presId="urn:microsoft.com/office/officeart/2008/layout/LinedList"/>
    <dgm:cxn modelId="{EB16293D-1873-4D78-AEEA-B9185E89F541}" type="presParOf" srcId="{5D9D2960-7232-43B3-BA31-0FF1750781FA}" destId="{A7076B41-C677-4354-9D1C-63D3FD3D2933}" srcOrd="0" destOrd="0" presId="urn:microsoft.com/office/officeart/2008/layout/LinedList"/>
    <dgm:cxn modelId="{62FCD980-CD44-4684-A202-1D5D6F42A3F3}" type="presParOf" srcId="{5D9D2960-7232-43B3-BA31-0FF1750781FA}" destId="{68ED6292-EB39-40C8-8EE0-F8FF9DBB18E1}" srcOrd="1" destOrd="0" presId="urn:microsoft.com/office/officeart/2008/layout/LinedList"/>
    <dgm:cxn modelId="{ED35083B-4D28-4723-B2CE-1E2E1107EFA9}" type="presParOf" srcId="{68ED6292-EB39-40C8-8EE0-F8FF9DBB18E1}" destId="{AD486DEB-ED03-45DF-8E54-7D4F8C058704}" srcOrd="0" destOrd="0" presId="urn:microsoft.com/office/officeart/2008/layout/LinedList"/>
    <dgm:cxn modelId="{B9A03D93-824D-47AF-80F4-7FF1FB1FA665}" type="presParOf" srcId="{68ED6292-EB39-40C8-8EE0-F8FF9DBB18E1}" destId="{0964AE17-A267-4E26-8F42-2E83785B4737}" srcOrd="1" destOrd="0" presId="urn:microsoft.com/office/officeart/2008/layout/LinedList"/>
    <dgm:cxn modelId="{2D317689-2AB2-4C53-9927-8AE1D007845E}" type="presParOf" srcId="{0964AE17-A267-4E26-8F42-2E83785B4737}" destId="{45B7F9C8-2EE3-4D37-B633-8B3734168DBA}" srcOrd="0" destOrd="0" presId="urn:microsoft.com/office/officeart/2008/layout/LinedList"/>
    <dgm:cxn modelId="{9568664A-1AD2-45B7-B861-19CB1B0163DF}" type="presParOf" srcId="{0964AE17-A267-4E26-8F42-2E83785B4737}" destId="{B5CAF9B7-AABB-41A1-9090-C96E8D6C3EA5}" srcOrd="1" destOrd="0" presId="urn:microsoft.com/office/officeart/2008/layout/LinedList"/>
    <dgm:cxn modelId="{59708B00-A767-42E8-9A82-C1E60BA75347}" type="presParOf" srcId="{0964AE17-A267-4E26-8F42-2E83785B4737}" destId="{5C1E8521-273A-41A4-8B8E-96F6B0C7E2D0}" srcOrd="2" destOrd="0" presId="urn:microsoft.com/office/officeart/2008/layout/LinedList"/>
    <dgm:cxn modelId="{21326D4E-1EB1-4C9F-89F5-6CDB667D42F5}" type="presParOf" srcId="{68ED6292-EB39-40C8-8EE0-F8FF9DBB18E1}" destId="{B11C79D5-C8DF-4176-99EF-1B2E90C5C934}" srcOrd="2" destOrd="0" presId="urn:microsoft.com/office/officeart/2008/layout/LinedList"/>
    <dgm:cxn modelId="{2D38982A-12F2-461C-AF7C-E5C0E8530E58}" type="presParOf" srcId="{68ED6292-EB39-40C8-8EE0-F8FF9DBB18E1}" destId="{7E4E330C-0CEE-4140-BC84-80080888F1D0}" srcOrd="3" destOrd="0" presId="urn:microsoft.com/office/officeart/2008/layout/LinedList"/>
    <dgm:cxn modelId="{B2633F95-9B5C-40D6-B78A-48307A8E6D7F}" type="presParOf" srcId="{41496E5F-AA8A-40AF-B166-CB2BC3E0D0AF}" destId="{1A2FB811-AFB6-4EBE-A5C3-056E7D9E6BD7}" srcOrd="2" destOrd="0" presId="urn:microsoft.com/office/officeart/2008/layout/LinedList"/>
    <dgm:cxn modelId="{394D4536-50EC-4690-837F-B5E075F8B6EF}" type="presParOf" srcId="{41496E5F-AA8A-40AF-B166-CB2BC3E0D0AF}" destId="{9355B50A-0A37-4C46-957F-F5BBD9E111EB}" srcOrd="3" destOrd="0" presId="urn:microsoft.com/office/officeart/2008/layout/LinedList"/>
    <dgm:cxn modelId="{D24D9306-CD6F-462C-80BE-4D6C5C007431}" type="presParOf" srcId="{9355B50A-0A37-4C46-957F-F5BBD9E111EB}" destId="{E0BF5DDC-0C6E-47A6-9B90-34053E342FE5}" srcOrd="0" destOrd="0" presId="urn:microsoft.com/office/officeart/2008/layout/LinedList"/>
    <dgm:cxn modelId="{C39093F9-5E74-4F69-A072-767C4B2B35B8}" type="presParOf" srcId="{9355B50A-0A37-4C46-957F-F5BBD9E111EB}" destId="{88272004-6B60-45B3-80CC-542229B2F798}" srcOrd="1" destOrd="0" presId="urn:microsoft.com/office/officeart/2008/layout/LinedList"/>
    <dgm:cxn modelId="{E8E79E3D-3499-4001-B47D-5B81CC8C379A}" type="presParOf" srcId="{88272004-6B60-45B3-80CC-542229B2F798}" destId="{4F94AFF5-4FDC-4D2E-BA70-CE47536B5F6E}" srcOrd="0" destOrd="0" presId="urn:microsoft.com/office/officeart/2008/layout/LinedList"/>
    <dgm:cxn modelId="{7893E48E-8CE1-40CF-BF6E-E98FA00A867A}" type="presParOf" srcId="{88272004-6B60-45B3-80CC-542229B2F798}" destId="{03851EF6-CEA4-465A-83AD-5F0606117DC1}" srcOrd="1" destOrd="0" presId="urn:microsoft.com/office/officeart/2008/layout/LinedList"/>
    <dgm:cxn modelId="{D6731730-8DBD-4E84-A1E2-AAA7F00215E2}" type="presParOf" srcId="{03851EF6-CEA4-465A-83AD-5F0606117DC1}" destId="{EF188966-5517-466C-A883-F24264D6FCA3}" srcOrd="0" destOrd="0" presId="urn:microsoft.com/office/officeart/2008/layout/LinedList"/>
    <dgm:cxn modelId="{E27CAFEC-DDAC-43A0-B470-7F24FFCE1223}" type="presParOf" srcId="{03851EF6-CEA4-465A-83AD-5F0606117DC1}" destId="{0237646D-6982-403B-A48B-FBA935DD8AF1}" srcOrd="1" destOrd="0" presId="urn:microsoft.com/office/officeart/2008/layout/LinedList"/>
    <dgm:cxn modelId="{A019B22E-5D3D-4417-AB24-66C13E166C76}" type="presParOf" srcId="{03851EF6-CEA4-465A-83AD-5F0606117DC1}" destId="{52EB2164-187E-485B-8991-D298C38AB7DD}" srcOrd="2" destOrd="0" presId="urn:microsoft.com/office/officeart/2008/layout/LinedList"/>
    <dgm:cxn modelId="{D3AF12DA-959E-424B-A01A-11400D514205}" type="presParOf" srcId="{88272004-6B60-45B3-80CC-542229B2F798}" destId="{38A0797F-6FAE-429B-B4BB-B662705387D1}" srcOrd="2" destOrd="0" presId="urn:microsoft.com/office/officeart/2008/layout/LinedList"/>
    <dgm:cxn modelId="{19703B36-49B0-4A7F-B85C-6984C54C613C}" type="presParOf" srcId="{88272004-6B60-45B3-80CC-542229B2F798}" destId="{3E717DE1-8E31-4806-B7DF-A7A64D08824A}" srcOrd="3" destOrd="0" presId="urn:microsoft.com/office/officeart/2008/layout/LinedList"/>
    <dgm:cxn modelId="{EDC084AD-0723-4734-8485-888EFFA3C73E}" type="presParOf" srcId="{88272004-6B60-45B3-80CC-542229B2F798}" destId="{E482D004-C01A-4290-9B9F-DFC56DB5E7A1}" srcOrd="4" destOrd="0" presId="urn:microsoft.com/office/officeart/2008/layout/LinedList"/>
    <dgm:cxn modelId="{820A6087-C391-4F3A-B88C-B7B589981FCC}" type="presParOf" srcId="{E482D004-C01A-4290-9B9F-DFC56DB5E7A1}" destId="{89106536-340F-403C-B098-C6CB87FF7288}" srcOrd="0" destOrd="0" presId="urn:microsoft.com/office/officeart/2008/layout/LinedList"/>
    <dgm:cxn modelId="{78A7F0C7-65BB-46AB-8AEC-9CBE6591D41D}" type="presParOf" srcId="{E482D004-C01A-4290-9B9F-DFC56DB5E7A1}" destId="{DA50C6EE-AF22-461B-B80E-51E943066F30}" srcOrd="1" destOrd="0" presId="urn:microsoft.com/office/officeart/2008/layout/LinedList"/>
    <dgm:cxn modelId="{BDD6F72C-CA2E-4B5D-BC60-CF40BA85C504}" type="presParOf" srcId="{E482D004-C01A-4290-9B9F-DFC56DB5E7A1}" destId="{650ECBD1-941B-4117-B09B-BE7B39EDC3B0}" srcOrd="2" destOrd="0" presId="urn:microsoft.com/office/officeart/2008/layout/LinedList"/>
    <dgm:cxn modelId="{15C2AA41-EC3C-4589-A072-A986BA682288}" type="presParOf" srcId="{88272004-6B60-45B3-80CC-542229B2F798}" destId="{545C6982-B00B-4ABA-AC30-7A9D828390F1}" srcOrd="5" destOrd="0" presId="urn:microsoft.com/office/officeart/2008/layout/LinedList"/>
    <dgm:cxn modelId="{5E3D4848-DB20-4353-815D-07F6598B6BA1}" type="presParOf" srcId="{88272004-6B60-45B3-80CC-542229B2F798}" destId="{CE3A59A5-56E0-4AC4-A748-DD2FEC199993}" srcOrd="6" destOrd="0" presId="urn:microsoft.com/office/officeart/2008/layout/LinedList"/>
    <dgm:cxn modelId="{AD7136BA-4723-4B0C-A0B2-5A9381281FC8}" type="presParOf" srcId="{41496E5F-AA8A-40AF-B166-CB2BC3E0D0AF}" destId="{A85C7480-8425-4A87-B742-473F8A123B02}" srcOrd="4" destOrd="0" presId="urn:microsoft.com/office/officeart/2008/layout/LinedList"/>
    <dgm:cxn modelId="{D05EF4A6-AF33-4507-8197-F7185E87BBEF}" type="presParOf" srcId="{41496E5F-AA8A-40AF-B166-CB2BC3E0D0AF}" destId="{ABAA5853-6107-426A-8F90-C1F562B924E6}" srcOrd="5" destOrd="0" presId="urn:microsoft.com/office/officeart/2008/layout/LinedList"/>
    <dgm:cxn modelId="{0F99EABB-9AB4-427C-9ED0-5F1923C0ACE7}" type="presParOf" srcId="{ABAA5853-6107-426A-8F90-C1F562B924E6}" destId="{2931D8FC-436A-48F7-AC04-A699A235C289}" srcOrd="0" destOrd="0" presId="urn:microsoft.com/office/officeart/2008/layout/LinedList"/>
    <dgm:cxn modelId="{5AFFA68C-C8BB-4B37-8D52-6FBC530989A7}" type="presParOf" srcId="{ABAA5853-6107-426A-8F90-C1F562B924E6}" destId="{4CF26030-736C-4AB7-BF70-627BEEF10E6D}" srcOrd="1" destOrd="0" presId="urn:microsoft.com/office/officeart/2008/layout/LinedList"/>
    <dgm:cxn modelId="{DEFB5A9A-7322-45AB-81B9-5694C664A7BC}" type="presParOf" srcId="{4CF26030-736C-4AB7-BF70-627BEEF10E6D}" destId="{E3FD4206-9D79-45B8-ADAE-F5C26176FB61}" srcOrd="0" destOrd="0" presId="urn:microsoft.com/office/officeart/2008/layout/LinedList"/>
    <dgm:cxn modelId="{8CE5F519-D24F-4F9B-AC2A-D25CF16C1D49}" type="presParOf" srcId="{4CF26030-736C-4AB7-BF70-627BEEF10E6D}" destId="{A38FB4B9-4B67-490E-A23E-E576A07693A5}" srcOrd="1" destOrd="0" presId="urn:microsoft.com/office/officeart/2008/layout/LinedList"/>
    <dgm:cxn modelId="{13B56584-8A3A-4CE0-9943-C1BD0F907C54}" type="presParOf" srcId="{A38FB4B9-4B67-490E-A23E-E576A07693A5}" destId="{50BE265B-58D6-49FE-89E3-8D533E212DE6}" srcOrd="0" destOrd="0" presId="urn:microsoft.com/office/officeart/2008/layout/LinedList"/>
    <dgm:cxn modelId="{4CA05A1F-04B0-4754-A8B5-AB893D2E6136}" type="presParOf" srcId="{A38FB4B9-4B67-490E-A23E-E576A07693A5}" destId="{C37C1DF0-F735-4F4B-A60F-F86B7FE1FC41}" srcOrd="1" destOrd="0" presId="urn:microsoft.com/office/officeart/2008/layout/LinedList"/>
    <dgm:cxn modelId="{9D53B81C-E081-4747-92DC-0EDE394B4DC0}" type="presParOf" srcId="{A38FB4B9-4B67-490E-A23E-E576A07693A5}" destId="{E9E7D33C-7464-4B62-9D60-848D5DD1ED38}" srcOrd="2" destOrd="0" presId="urn:microsoft.com/office/officeart/2008/layout/LinedList"/>
    <dgm:cxn modelId="{3D6A3D95-7DA0-423C-9968-3F1A21553056}" type="presParOf" srcId="{4CF26030-736C-4AB7-BF70-627BEEF10E6D}" destId="{4F74B4A9-D25E-4D08-930B-0878D410FB24}" srcOrd="2" destOrd="0" presId="urn:microsoft.com/office/officeart/2008/layout/LinedList"/>
    <dgm:cxn modelId="{1EDBCA6F-6517-49D8-B610-2569B3A4A714}" type="presParOf" srcId="{4CF26030-736C-4AB7-BF70-627BEEF10E6D}" destId="{F596E33F-D132-4C37-ADFE-093AE349EB5D}"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69A1B-71FC-4622-9DDE-8C9E813B02E0}">
      <dsp:nvSpPr>
        <dsp:cNvPr id="0" name=""/>
        <dsp:cNvSpPr/>
      </dsp:nvSpPr>
      <dsp:spPr>
        <a:xfrm>
          <a:off x="2272307" y="4746"/>
          <a:ext cx="6003533" cy="6003533"/>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E7CF92BF-81DA-47D7-A9BB-748C24F93DBA}">
      <dsp:nvSpPr>
        <dsp:cNvPr id="0" name=""/>
        <dsp:cNvSpPr/>
      </dsp:nvSpPr>
      <dsp:spPr>
        <a:xfrm>
          <a:off x="2556302" y="256894"/>
          <a:ext cx="1080636" cy="1080636"/>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DC8D259-9341-4ADB-B7BD-6119A5AD0723}">
      <dsp:nvSpPr>
        <dsp:cNvPr id="0" name=""/>
        <dsp:cNvSpPr/>
      </dsp:nvSpPr>
      <dsp:spPr>
        <a:xfrm>
          <a:off x="2483944" y="256894"/>
          <a:ext cx="7005585" cy="108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8260" rIns="0" bIns="48260" numCol="1" spcCol="1270" anchor="ctr" anchorCtr="0">
          <a:noAutofit/>
        </a:bodyPr>
        <a:lstStyle/>
        <a:p>
          <a:pPr marL="0" lvl="0" indent="0" algn="l" defTabSz="1689100" rtl="0">
            <a:lnSpc>
              <a:spcPct val="90000"/>
            </a:lnSpc>
            <a:spcBef>
              <a:spcPct val="0"/>
            </a:spcBef>
            <a:spcAft>
              <a:spcPct val="35000"/>
            </a:spcAft>
            <a:buNone/>
          </a:pPr>
          <a:r>
            <a:rPr lang="en-US" sz="3800" b="1" kern="1200" dirty="0">
              <a:latin typeface="Arial Rounded MT Bold" panose="020F0704030504030204" pitchFamily="34" charset="0"/>
            </a:rPr>
            <a:t>Primary Motor Cortex</a:t>
          </a:r>
          <a:endParaRPr lang="ar-IQ" sz="3800" kern="1200" dirty="0">
            <a:latin typeface="Arial Rounded MT Bold" panose="020F0704030504030204" pitchFamily="34" charset="0"/>
          </a:endParaRPr>
        </a:p>
      </dsp:txBody>
      <dsp:txXfrm>
        <a:off x="2483944" y="256894"/>
        <a:ext cx="7005585" cy="1080636"/>
      </dsp:txXfrm>
    </dsp:sp>
    <dsp:sp modelId="{BAAA4A62-36DB-4C2F-9F96-4D40A0C20050}">
      <dsp:nvSpPr>
        <dsp:cNvPr id="0" name=""/>
        <dsp:cNvSpPr/>
      </dsp:nvSpPr>
      <dsp:spPr>
        <a:xfrm>
          <a:off x="3096620" y="1337530"/>
          <a:ext cx="5780234" cy="123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rtl="0">
            <a:lnSpc>
              <a:spcPct val="90000"/>
            </a:lnSpc>
            <a:spcBef>
              <a:spcPct val="0"/>
            </a:spcBef>
            <a:spcAft>
              <a:spcPct val="35000"/>
            </a:spcAft>
            <a:buNone/>
          </a:pPr>
          <a:r>
            <a:rPr lang="en-US" sz="2900" kern="1200" dirty="0">
              <a:latin typeface="Arial Rounded MT Bold" panose="020F0704030504030204" pitchFamily="34" charset="0"/>
            </a:rPr>
            <a:t>Lies in the first convolution of the frontal lobes anterior to the central sulcus</a:t>
          </a:r>
          <a:endParaRPr lang="ar-IQ" sz="2900" kern="1200" dirty="0">
            <a:latin typeface="Arial Rounded MT Bold" panose="020F0704030504030204" pitchFamily="34" charset="0"/>
          </a:endParaRPr>
        </a:p>
      </dsp:txBody>
      <dsp:txXfrm>
        <a:off x="3096620" y="1337530"/>
        <a:ext cx="5780234" cy="1231349"/>
      </dsp:txXfrm>
    </dsp:sp>
    <dsp:sp modelId="{E6E8DAF9-2A7C-47D2-9863-E6AB072E8172}">
      <dsp:nvSpPr>
        <dsp:cNvPr id="0" name=""/>
        <dsp:cNvSpPr/>
      </dsp:nvSpPr>
      <dsp:spPr>
        <a:xfrm>
          <a:off x="3096620" y="2568879"/>
          <a:ext cx="144333" cy="144333"/>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EE8B0A54-7B18-423D-B1EF-70364462286F}">
      <dsp:nvSpPr>
        <dsp:cNvPr id="0" name=""/>
        <dsp:cNvSpPr/>
      </dsp:nvSpPr>
      <dsp:spPr>
        <a:xfrm>
          <a:off x="3096620" y="2713213"/>
          <a:ext cx="5780234" cy="160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rtl="0">
            <a:lnSpc>
              <a:spcPct val="90000"/>
            </a:lnSpc>
            <a:spcBef>
              <a:spcPct val="0"/>
            </a:spcBef>
            <a:spcAft>
              <a:spcPct val="35000"/>
            </a:spcAft>
            <a:buNone/>
          </a:pPr>
          <a:r>
            <a:rPr lang="en-US" sz="2900" kern="1200" dirty="0">
              <a:latin typeface="Arial Rounded MT Bold" panose="020F0704030504030204" pitchFamily="34" charset="0"/>
            </a:rPr>
            <a:t>Topographical representations of the different muscle areas of the body in the primary motor cortex</a:t>
          </a:r>
          <a:endParaRPr lang="ar-IQ" sz="2900" kern="1200" dirty="0">
            <a:latin typeface="Arial Rounded MT Bold" panose="020F0704030504030204" pitchFamily="34" charset="0"/>
          </a:endParaRPr>
        </a:p>
      </dsp:txBody>
      <dsp:txXfrm>
        <a:off x="3096620" y="2713213"/>
        <a:ext cx="5780234" cy="1608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FF068-CEA1-43D8-8D24-E5707D1D8E0D}">
      <dsp:nvSpPr>
        <dsp:cNvPr id="0" name=""/>
        <dsp:cNvSpPr/>
      </dsp:nvSpPr>
      <dsp:spPr>
        <a:xfrm>
          <a:off x="0" y="0"/>
          <a:ext cx="10913563"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7618338-DF69-47DD-AABE-59C51062D269}">
      <dsp:nvSpPr>
        <dsp:cNvPr id="0" name=""/>
        <dsp:cNvSpPr/>
      </dsp:nvSpPr>
      <dsp:spPr>
        <a:xfrm>
          <a:off x="0" y="0"/>
          <a:ext cx="10913563" cy="1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latin typeface="Arial Rounded MT Bold" panose="020F0704030504030204" pitchFamily="34" charset="0"/>
            </a:rPr>
            <a:t>Note that more than one half of the entire primary motor cortex is concerned with controlling the muscles of the hands and the muscles of speech</a:t>
          </a:r>
          <a:endParaRPr lang="ar-IQ" sz="2800" kern="1200">
            <a:latin typeface="Arial Rounded MT Bold" panose="020F0704030504030204" pitchFamily="34" charset="0"/>
          </a:endParaRPr>
        </a:p>
      </dsp:txBody>
      <dsp:txXfrm>
        <a:off x="0" y="0"/>
        <a:ext cx="10913563" cy="1773990"/>
      </dsp:txXfrm>
    </dsp:sp>
    <dsp:sp modelId="{1D05A003-7D8E-4465-A00C-547464C3B2E5}">
      <dsp:nvSpPr>
        <dsp:cNvPr id="0" name=""/>
        <dsp:cNvSpPr/>
      </dsp:nvSpPr>
      <dsp:spPr>
        <a:xfrm>
          <a:off x="0" y="1773990"/>
          <a:ext cx="10913563" cy="0"/>
        </a:xfrm>
        <a:prstGeom prst="lin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C14F00F-9E92-4B0B-9CEE-8FDC847AF55A}">
      <dsp:nvSpPr>
        <dsp:cNvPr id="0" name=""/>
        <dsp:cNvSpPr/>
      </dsp:nvSpPr>
      <dsp:spPr>
        <a:xfrm>
          <a:off x="0" y="1773990"/>
          <a:ext cx="10913563" cy="1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Arial Rounded MT Bold" panose="020F0704030504030204" pitchFamily="34" charset="0"/>
            </a:rPr>
            <a:t>Excitation of a single motor cortex neuron usually excites a specific movement rather than one specific muscle</a:t>
          </a:r>
          <a:endParaRPr lang="ar-IQ" sz="2800" kern="1200" dirty="0">
            <a:latin typeface="Arial Rounded MT Bold" panose="020F0704030504030204" pitchFamily="34" charset="0"/>
          </a:endParaRPr>
        </a:p>
      </dsp:txBody>
      <dsp:txXfrm>
        <a:off x="0" y="1773990"/>
        <a:ext cx="10913563" cy="1773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05A24-DE62-4238-A645-4BC43A21ADAF}">
      <dsp:nvSpPr>
        <dsp:cNvPr id="0" name=""/>
        <dsp:cNvSpPr/>
      </dsp:nvSpPr>
      <dsp:spPr>
        <a:xfrm>
          <a:off x="1974800" y="2105"/>
          <a:ext cx="6292478" cy="6292478"/>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E056A91A-6A92-415B-B57C-6FB004DC978A}">
      <dsp:nvSpPr>
        <dsp:cNvPr id="0" name=""/>
        <dsp:cNvSpPr/>
      </dsp:nvSpPr>
      <dsp:spPr>
        <a:xfrm>
          <a:off x="2272464" y="266389"/>
          <a:ext cx="1132646" cy="1132646"/>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AAC83333-3D2D-432F-A589-43CBEF988EA8}">
      <dsp:nvSpPr>
        <dsp:cNvPr id="0" name=""/>
        <dsp:cNvSpPr/>
      </dsp:nvSpPr>
      <dsp:spPr>
        <a:xfrm>
          <a:off x="2838787" y="266389"/>
          <a:ext cx="6058431" cy="1132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marL="0" lvl="0" indent="0" algn="l" defTabSz="1778000" rtl="0">
            <a:lnSpc>
              <a:spcPct val="90000"/>
            </a:lnSpc>
            <a:spcBef>
              <a:spcPct val="0"/>
            </a:spcBef>
            <a:spcAft>
              <a:spcPct val="35000"/>
            </a:spcAft>
            <a:buNone/>
          </a:pPr>
          <a:r>
            <a:rPr lang="en-US" sz="4000" kern="1200" dirty="0">
              <a:latin typeface="Arial Rounded MT Bold" panose="020F0704030504030204" pitchFamily="34" charset="0"/>
            </a:rPr>
            <a:t>Premotor Area</a:t>
          </a:r>
          <a:endParaRPr lang="ar-IQ" sz="4000" kern="1200" dirty="0">
            <a:latin typeface="Arial Rounded MT Bold" panose="020F0704030504030204" pitchFamily="34" charset="0"/>
          </a:endParaRPr>
        </a:p>
      </dsp:txBody>
      <dsp:txXfrm>
        <a:off x="2838787" y="266389"/>
        <a:ext cx="6058431" cy="1132646"/>
      </dsp:txXfrm>
    </dsp:sp>
    <dsp:sp modelId="{1CFB9BE9-F79B-46CA-89AF-568B2F627726}">
      <dsp:nvSpPr>
        <dsp:cNvPr id="0" name=""/>
        <dsp:cNvSpPr/>
      </dsp:nvSpPr>
      <dsp:spPr>
        <a:xfrm>
          <a:off x="2838787" y="1609491"/>
          <a:ext cx="6058431" cy="527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rtl="0">
            <a:lnSpc>
              <a:spcPct val="90000"/>
            </a:lnSpc>
            <a:spcBef>
              <a:spcPct val="0"/>
            </a:spcBef>
            <a:spcAft>
              <a:spcPct val="35000"/>
            </a:spcAft>
            <a:buNone/>
          </a:pPr>
          <a:r>
            <a:rPr lang="en-US" sz="2800" b="0" kern="1200" dirty="0">
              <a:latin typeface="Arial Rounded MT Bold" panose="020F0704030504030204" pitchFamily="34" charset="0"/>
            </a:rPr>
            <a:t>Lies 1 to 3 centimeters anterior to the primary motor cortex </a:t>
          </a:r>
          <a:endParaRPr lang="ar-IQ" sz="2800" b="0" kern="1200" dirty="0">
            <a:latin typeface="Arial Rounded MT Bold" panose="020F0704030504030204" pitchFamily="34" charset="0"/>
          </a:endParaRPr>
        </a:p>
      </dsp:txBody>
      <dsp:txXfrm>
        <a:off x="2838787" y="1609491"/>
        <a:ext cx="6058431" cy="527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D93FC-5DBB-4126-B2E4-8FC4B277F3E4}">
      <dsp:nvSpPr>
        <dsp:cNvPr id="0" name=""/>
        <dsp:cNvSpPr/>
      </dsp:nvSpPr>
      <dsp:spPr>
        <a:xfrm>
          <a:off x="2724146" y="4762"/>
          <a:ext cx="5887593" cy="5887593"/>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4ADF53C-015C-4A24-8247-485BD12E9DF6}">
      <dsp:nvSpPr>
        <dsp:cNvPr id="0" name=""/>
        <dsp:cNvSpPr/>
      </dsp:nvSpPr>
      <dsp:spPr>
        <a:xfrm>
          <a:off x="3002657" y="252041"/>
          <a:ext cx="1059766" cy="1059766"/>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AC218E38-61D8-4C81-B8A9-7A98FB57C0B6}">
      <dsp:nvSpPr>
        <dsp:cNvPr id="0" name=""/>
        <dsp:cNvSpPr/>
      </dsp:nvSpPr>
      <dsp:spPr>
        <a:xfrm>
          <a:off x="3265832" y="252041"/>
          <a:ext cx="6202021" cy="105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4450" rIns="0" bIns="44450" numCol="1" spcCol="1270" anchor="ctr" anchorCtr="0">
          <a:noAutofit/>
        </a:bodyPr>
        <a:lstStyle/>
        <a:p>
          <a:pPr marL="0" lvl="0" indent="0" algn="l" defTabSz="1555750" rtl="0">
            <a:lnSpc>
              <a:spcPct val="90000"/>
            </a:lnSpc>
            <a:spcBef>
              <a:spcPct val="0"/>
            </a:spcBef>
            <a:spcAft>
              <a:spcPct val="35000"/>
            </a:spcAft>
            <a:buNone/>
          </a:pPr>
          <a:r>
            <a:rPr lang="en-US" sz="3500" b="1" kern="1200" dirty="0">
              <a:latin typeface="Arial Rounded MT Bold" panose="020F0704030504030204" pitchFamily="34" charset="0"/>
            </a:rPr>
            <a:t>Supplementary Motor Area</a:t>
          </a:r>
          <a:endParaRPr lang="ar-IQ" sz="3500" kern="1200" dirty="0">
            <a:latin typeface="Arial Rounded MT Bold" panose="020F0704030504030204" pitchFamily="34" charset="0"/>
          </a:endParaRPr>
        </a:p>
      </dsp:txBody>
      <dsp:txXfrm>
        <a:off x="3265832" y="252041"/>
        <a:ext cx="6202021" cy="1059766"/>
      </dsp:txXfrm>
    </dsp:sp>
    <dsp:sp modelId="{CEFC7EC4-D744-48DC-A4A3-D7C75287268C}">
      <dsp:nvSpPr>
        <dsp:cNvPr id="0" name=""/>
        <dsp:cNvSpPr/>
      </dsp:nvSpPr>
      <dsp:spPr>
        <a:xfrm>
          <a:off x="3532540" y="1311808"/>
          <a:ext cx="5668605" cy="808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 rIns="0" bIns="34290" numCol="1" spcCol="1270" anchor="ctr" anchorCtr="0">
          <a:noAutofit/>
        </a:bodyPr>
        <a:lstStyle/>
        <a:p>
          <a:pPr marL="0" lvl="0" indent="0" algn="l" defTabSz="1200150" rtl="0">
            <a:lnSpc>
              <a:spcPct val="90000"/>
            </a:lnSpc>
            <a:spcBef>
              <a:spcPct val="0"/>
            </a:spcBef>
            <a:spcAft>
              <a:spcPct val="35000"/>
            </a:spcAft>
            <a:buNone/>
          </a:pPr>
          <a:r>
            <a:rPr lang="en-US" sz="2700" kern="1200" dirty="0">
              <a:latin typeface="Arial Rounded MT Bold" panose="020F0704030504030204" pitchFamily="34" charset="0"/>
            </a:rPr>
            <a:t>It extends a few centimeters onto the superior frontal cortex</a:t>
          </a:r>
          <a:endParaRPr lang="ar-IQ" sz="2700" kern="1200" dirty="0">
            <a:latin typeface="Arial Rounded MT Bold" panose="020F0704030504030204" pitchFamily="34" charset="0"/>
          </a:endParaRPr>
        </a:p>
      </dsp:txBody>
      <dsp:txXfrm>
        <a:off x="3532540" y="1311808"/>
        <a:ext cx="5668605" cy="808342"/>
      </dsp:txXfrm>
    </dsp:sp>
    <dsp:sp modelId="{D79E2B83-4F42-4CB9-994A-5DDF7C9A450A}">
      <dsp:nvSpPr>
        <dsp:cNvPr id="0" name=""/>
        <dsp:cNvSpPr/>
      </dsp:nvSpPr>
      <dsp:spPr>
        <a:xfrm>
          <a:off x="3532540" y="2120150"/>
          <a:ext cx="136552" cy="136552"/>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921CF475-F1E4-4A27-802A-9C6FF77D11B4}">
      <dsp:nvSpPr>
        <dsp:cNvPr id="0" name=""/>
        <dsp:cNvSpPr/>
      </dsp:nvSpPr>
      <dsp:spPr>
        <a:xfrm>
          <a:off x="3532540" y="2256702"/>
          <a:ext cx="5668605" cy="1521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 rIns="0" bIns="34290" numCol="1" spcCol="1270" anchor="ctr" anchorCtr="0">
          <a:noAutofit/>
        </a:bodyPr>
        <a:lstStyle/>
        <a:p>
          <a:pPr marL="0" lvl="0" indent="0" algn="l" defTabSz="1200150" rtl="0">
            <a:lnSpc>
              <a:spcPct val="90000"/>
            </a:lnSpc>
            <a:spcBef>
              <a:spcPct val="0"/>
            </a:spcBef>
            <a:spcAft>
              <a:spcPct val="35000"/>
            </a:spcAft>
            <a:buNone/>
          </a:pPr>
          <a:r>
            <a:rPr lang="en-US" sz="2700" kern="1200" dirty="0">
              <a:latin typeface="Arial Rounded MT Bold" panose="020F0704030504030204" pitchFamily="34" charset="0"/>
            </a:rPr>
            <a:t>The supplementary motor area has yet another topographical organization for the control of motor function</a:t>
          </a:r>
          <a:endParaRPr lang="ar-IQ" sz="2700" kern="1200" dirty="0">
            <a:latin typeface="Arial Rounded MT Bold" panose="020F0704030504030204" pitchFamily="34" charset="0"/>
          </a:endParaRPr>
        </a:p>
      </dsp:txBody>
      <dsp:txXfrm>
        <a:off x="3532540" y="2256702"/>
        <a:ext cx="5668605" cy="15215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FB9CF-AF22-41F1-AC40-0DA3984A3102}">
      <dsp:nvSpPr>
        <dsp:cNvPr id="0" name=""/>
        <dsp:cNvSpPr/>
      </dsp:nvSpPr>
      <dsp:spPr>
        <a:xfrm>
          <a:off x="0" y="0"/>
          <a:ext cx="9105614" cy="159866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dirty="0">
              <a:latin typeface="Arial Rounded MT Bold" panose="020F0704030504030204" pitchFamily="34" charset="0"/>
            </a:rPr>
            <a:t>Some Specialized Areas of Motor Cortex</a:t>
          </a:r>
          <a:endParaRPr lang="ar-IQ" sz="4400" kern="1200" dirty="0">
            <a:latin typeface="Arial Rounded MT Bold" panose="020F0704030504030204" pitchFamily="34" charset="0"/>
          </a:endParaRPr>
        </a:p>
      </dsp:txBody>
      <dsp:txXfrm>
        <a:off x="46823" y="46823"/>
        <a:ext cx="7453273" cy="1505015"/>
      </dsp:txXfrm>
    </dsp:sp>
    <dsp:sp modelId="{2B7B8BE5-F14B-4235-A28D-EE41AE777439}">
      <dsp:nvSpPr>
        <dsp:cNvPr id="0" name=""/>
        <dsp:cNvSpPr/>
      </dsp:nvSpPr>
      <dsp:spPr>
        <a:xfrm>
          <a:off x="1606873" y="1953919"/>
          <a:ext cx="9105614" cy="159866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dirty="0">
              <a:latin typeface="Arial Rounded MT Bold" panose="020F0704030504030204" pitchFamily="34" charset="0"/>
            </a:rPr>
            <a:t>Control specific motor functions</a:t>
          </a:r>
          <a:endParaRPr lang="ar-IQ" sz="4400" kern="1200" dirty="0">
            <a:latin typeface="Arial Rounded MT Bold" panose="020F0704030504030204" pitchFamily="34" charset="0"/>
          </a:endParaRPr>
        </a:p>
      </dsp:txBody>
      <dsp:txXfrm>
        <a:off x="1653696" y="2000742"/>
        <a:ext cx="6365965" cy="1505015"/>
      </dsp:txXfrm>
    </dsp:sp>
    <dsp:sp modelId="{908BC22E-8879-40E8-BF63-0EBA0B1A2CA4}">
      <dsp:nvSpPr>
        <dsp:cNvPr id="0" name=""/>
        <dsp:cNvSpPr/>
      </dsp:nvSpPr>
      <dsp:spPr>
        <a:xfrm>
          <a:off x="8066484" y="1256725"/>
          <a:ext cx="1039129" cy="103912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rtl="1">
            <a:lnSpc>
              <a:spcPct val="90000"/>
            </a:lnSpc>
            <a:spcBef>
              <a:spcPct val="0"/>
            </a:spcBef>
            <a:spcAft>
              <a:spcPct val="35000"/>
            </a:spcAft>
            <a:buNone/>
          </a:pPr>
          <a:endParaRPr lang="ar-IQ" sz="3600" kern="1200"/>
        </a:p>
      </dsp:txBody>
      <dsp:txXfrm>
        <a:off x="8300288" y="1256725"/>
        <a:ext cx="571521" cy="7819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91BDF-CBAE-4B4A-8DAE-3040FCEE36BC}">
      <dsp:nvSpPr>
        <dsp:cNvPr id="0" name=""/>
        <dsp:cNvSpPr/>
      </dsp:nvSpPr>
      <dsp:spPr>
        <a:xfrm>
          <a:off x="5804986" y="3518653"/>
          <a:ext cx="4987423" cy="474712"/>
        </a:xfrm>
        <a:custGeom>
          <a:avLst/>
          <a:gdLst/>
          <a:ahLst/>
          <a:cxnLst/>
          <a:rect l="0" t="0" r="0" b="0"/>
          <a:pathLst>
            <a:path>
              <a:moveTo>
                <a:pt x="0" y="0"/>
              </a:moveTo>
              <a:lnTo>
                <a:pt x="0" y="323502"/>
              </a:lnTo>
              <a:lnTo>
                <a:pt x="4987423" y="323502"/>
              </a:lnTo>
              <a:lnTo>
                <a:pt x="4987423"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FDB475-2F98-4711-A093-A0D8D039C810}">
      <dsp:nvSpPr>
        <dsp:cNvPr id="0" name=""/>
        <dsp:cNvSpPr/>
      </dsp:nvSpPr>
      <dsp:spPr>
        <a:xfrm>
          <a:off x="5804986" y="3518653"/>
          <a:ext cx="2992454" cy="474712"/>
        </a:xfrm>
        <a:custGeom>
          <a:avLst/>
          <a:gdLst/>
          <a:ahLst/>
          <a:cxnLst/>
          <a:rect l="0" t="0" r="0" b="0"/>
          <a:pathLst>
            <a:path>
              <a:moveTo>
                <a:pt x="0" y="0"/>
              </a:moveTo>
              <a:lnTo>
                <a:pt x="0" y="323502"/>
              </a:lnTo>
              <a:lnTo>
                <a:pt x="2992454" y="323502"/>
              </a:lnTo>
              <a:lnTo>
                <a:pt x="2992454"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D9A1D0-F2CA-4365-B512-9F37AA8ED931}">
      <dsp:nvSpPr>
        <dsp:cNvPr id="0" name=""/>
        <dsp:cNvSpPr/>
      </dsp:nvSpPr>
      <dsp:spPr>
        <a:xfrm>
          <a:off x="5804986" y="3518653"/>
          <a:ext cx="997484" cy="474712"/>
        </a:xfrm>
        <a:custGeom>
          <a:avLst/>
          <a:gdLst/>
          <a:ahLst/>
          <a:cxnLst/>
          <a:rect l="0" t="0" r="0" b="0"/>
          <a:pathLst>
            <a:path>
              <a:moveTo>
                <a:pt x="0" y="0"/>
              </a:moveTo>
              <a:lnTo>
                <a:pt x="0" y="323502"/>
              </a:lnTo>
              <a:lnTo>
                <a:pt x="997484" y="323502"/>
              </a:lnTo>
              <a:lnTo>
                <a:pt x="997484"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00FD5C-2204-4AD7-BEA0-41CBD13048FF}">
      <dsp:nvSpPr>
        <dsp:cNvPr id="0" name=""/>
        <dsp:cNvSpPr/>
      </dsp:nvSpPr>
      <dsp:spPr>
        <a:xfrm>
          <a:off x="4807501" y="3518653"/>
          <a:ext cx="997484" cy="474712"/>
        </a:xfrm>
        <a:custGeom>
          <a:avLst/>
          <a:gdLst/>
          <a:ahLst/>
          <a:cxnLst/>
          <a:rect l="0" t="0" r="0" b="0"/>
          <a:pathLst>
            <a:path>
              <a:moveTo>
                <a:pt x="997484" y="0"/>
              </a:moveTo>
              <a:lnTo>
                <a:pt x="997484" y="323502"/>
              </a:lnTo>
              <a:lnTo>
                <a:pt x="0" y="323502"/>
              </a:lnTo>
              <a:lnTo>
                <a:pt x="0"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6740C2-9440-4C71-BFCC-C1B61880C349}">
      <dsp:nvSpPr>
        <dsp:cNvPr id="0" name=""/>
        <dsp:cNvSpPr/>
      </dsp:nvSpPr>
      <dsp:spPr>
        <a:xfrm>
          <a:off x="2812532" y="3518653"/>
          <a:ext cx="2992454" cy="474712"/>
        </a:xfrm>
        <a:custGeom>
          <a:avLst/>
          <a:gdLst/>
          <a:ahLst/>
          <a:cxnLst/>
          <a:rect l="0" t="0" r="0" b="0"/>
          <a:pathLst>
            <a:path>
              <a:moveTo>
                <a:pt x="2992454" y="0"/>
              </a:moveTo>
              <a:lnTo>
                <a:pt x="2992454" y="323502"/>
              </a:lnTo>
              <a:lnTo>
                <a:pt x="0" y="323502"/>
              </a:lnTo>
              <a:lnTo>
                <a:pt x="0"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410F7E-60FC-41D8-A99B-0BF52BFBADCA}">
      <dsp:nvSpPr>
        <dsp:cNvPr id="0" name=""/>
        <dsp:cNvSpPr/>
      </dsp:nvSpPr>
      <dsp:spPr>
        <a:xfrm>
          <a:off x="817563" y="3518653"/>
          <a:ext cx="4987423" cy="474712"/>
        </a:xfrm>
        <a:custGeom>
          <a:avLst/>
          <a:gdLst/>
          <a:ahLst/>
          <a:cxnLst/>
          <a:rect l="0" t="0" r="0" b="0"/>
          <a:pathLst>
            <a:path>
              <a:moveTo>
                <a:pt x="4987423" y="0"/>
              </a:moveTo>
              <a:lnTo>
                <a:pt x="4987423" y="323502"/>
              </a:lnTo>
              <a:lnTo>
                <a:pt x="0" y="323502"/>
              </a:lnTo>
              <a:lnTo>
                <a:pt x="0" y="474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42BD5-D20C-4BDC-9198-72474830E271}">
      <dsp:nvSpPr>
        <dsp:cNvPr id="0" name=""/>
        <dsp:cNvSpPr/>
      </dsp:nvSpPr>
      <dsp:spPr>
        <a:xfrm>
          <a:off x="4679370" y="2007463"/>
          <a:ext cx="1125616" cy="474712"/>
        </a:xfrm>
        <a:custGeom>
          <a:avLst/>
          <a:gdLst/>
          <a:ahLst/>
          <a:cxnLst/>
          <a:rect l="0" t="0" r="0" b="0"/>
          <a:pathLst>
            <a:path>
              <a:moveTo>
                <a:pt x="0" y="0"/>
              </a:moveTo>
              <a:lnTo>
                <a:pt x="0" y="323502"/>
              </a:lnTo>
              <a:lnTo>
                <a:pt x="1125616" y="323502"/>
              </a:lnTo>
              <a:lnTo>
                <a:pt x="1125616" y="47471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1F4F4-FE44-4A17-8FDB-373D917AE5FB}">
      <dsp:nvSpPr>
        <dsp:cNvPr id="0" name=""/>
        <dsp:cNvSpPr/>
      </dsp:nvSpPr>
      <dsp:spPr>
        <a:xfrm>
          <a:off x="3545242" y="2007463"/>
          <a:ext cx="1134128" cy="474712"/>
        </a:xfrm>
        <a:custGeom>
          <a:avLst/>
          <a:gdLst/>
          <a:ahLst/>
          <a:cxnLst/>
          <a:rect l="0" t="0" r="0" b="0"/>
          <a:pathLst>
            <a:path>
              <a:moveTo>
                <a:pt x="1134128" y="0"/>
              </a:moveTo>
              <a:lnTo>
                <a:pt x="1134128" y="323502"/>
              </a:lnTo>
              <a:lnTo>
                <a:pt x="0" y="323502"/>
              </a:lnTo>
              <a:lnTo>
                <a:pt x="0" y="47471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5E40F-F240-4251-A439-05CD9F5F9A68}">
      <dsp:nvSpPr>
        <dsp:cNvPr id="0" name=""/>
        <dsp:cNvSpPr/>
      </dsp:nvSpPr>
      <dsp:spPr>
        <a:xfrm>
          <a:off x="3525526" y="970986"/>
          <a:ext cx="2307688" cy="10364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7765CBF-B151-4354-B2AC-AF2709E1B50A}">
      <dsp:nvSpPr>
        <dsp:cNvPr id="0" name=""/>
        <dsp:cNvSpPr/>
      </dsp:nvSpPr>
      <dsp:spPr>
        <a:xfrm>
          <a:off x="3706887" y="1143279"/>
          <a:ext cx="2307688" cy="103647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Extrapyramidal Fibers Arise From</a:t>
          </a:r>
          <a:endParaRPr lang="ar-IQ" sz="2000" kern="1200" dirty="0">
            <a:solidFill>
              <a:srgbClr val="002060"/>
            </a:solidFill>
            <a:latin typeface="Arial Rounded MT Bold" panose="020F0704030504030204" pitchFamily="34" charset="0"/>
          </a:endParaRPr>
        </a:p>
      </dsp:txBody>
      <dsp:txXfrm>
        <a:off x="3737244" y="1173636"/>
        <a:ext cx="2246974" cy="975763"/>
      </dsp:txXfrm>
    </dsp:sp>
    <dsp:sp modelId="{0D91049C-8D82-4444-A8C4-DDD086A6C490}">
      <dsp:nvSpPr>
        <dsp:cNvPr id="0" name=""/>
        <dsp:cNvSpPr/>
      </dsp:nvSpPr>
      <dsp:spPr>
        <a:xfrm>
          <a:off x="2600986" y="2482175"/>
          <a:ext cx="1888510" cy="10364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1546727-F8F9-4E4D-8925-A7AEFE84F91E}">
      <dsp:nvSpPr>
        <dsp:cNvPr id="0" name=""/>
        <dsp:cNvSpPr/>
      </dsp:nvSpPr>
      <dsp:spPr>
        <a:xfrm>
          <a:off x="2782347" y="2654468"/>
          <a:ext cx="1888510" cy="10364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Cerebral Cortex</a:t>
          </a:r>
          <a:endParaRPr lang="ar-IQ" sz="1050" kern="1200" dirty="0">
            <a:solidFill>
              <a:srgbClr val="002060"/>
            </a:solidFill>
            <a:latin typeface="Arial Rounded MT Bold" panose="020F0704030504030204" pitchFamily="34" charset="0"/>
          </a:endParaRPr>
        </a:p>
      </dsp:txBody>
      <dsp:txXfrm>
        <a:off x="2812704" y="2684825"/>
        <a:ext cx="1827796" cy="975763"/>
      </dsp:txXfrm>
    </dsp:sp>
    <dsp:sp modelId="{62B3098D-D612-43D9-89F6-8154332A1744}">
      <dsp:nvSpPr>
        <dsp:cNvPr id="0" name=""/>
        <dsp:cNvSpPr/>
      </dsp:nvSpPr>
      <dsp:spPr>
        <a:xfrm>
          <a:off x="4852219" y="2482175"/>
          <a:ext cx="1905534" cy="10364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36CCC3-F9C9-40BE-9603-CB9B1A21E82E}">
      <dsp:nvSpPr>
        <dsp:cNvPr id="0" name=""/>
        <dsp:cNvSpPr/>
      </dsp:nvSpPr>
      <dsp:spPr>
        <a:xfrm>
          <a:off x="5033579" y="2654468"/>
          <a:ext cx="1905534" cy="10364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Subcortical Structures </a:t>
          </a:r>
          <a:endParaRPr lang="ar-IQ" sz="2000" kern="1200" dirty="0">
            <a:solidFill>
              <a:srgbClr val="002060"/>
            </a:solidFill>
            <a:latin typeface="Arial Rounded MT Bold" panose="020F0704030504030204" pitchFamily="34" charset="0"/>
          </a:endParaRPr>
        </a:p>
      </dsp:txBody>
      <dsp:txXfrm>
        <a:off x="5063936" y="2684825"/>
        <a:ext cx="1844820" cy="975763"/>
      </dsp:txXfrm>
    </dsp:sp>
    <dsp:sp modelId="{1C4055EA-1D18-4404-9E4C-56395F965E51}">
      <dsp:nvSpPr>
        <dsp:cNvPr id="0" name=""/>
        <dsp:cNvSpPr/>
      </dsp:nvSpPr>
      <dsp:spPr>
        <a:xfrm>
          <a:off x="1439"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6C95550-87E6-49DD-8ADE-84E045FC0EAF}">
      <dsp:nvSpPr>
        <dsp:cNvPr id="0" name=""/>
        <dsp:cNvSpPr/>
      </dsp:nvSpPr>
      <dsp:spPr>
        <a:xfrm>
          <a:off x="182800"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Basal Ganglia</a:t>
          </a:r>
          <a:endParaRPr lang="ar-IQ" sz="2000" kern="1200" dirty="0">
            <a:solidFill>
              <a:srgbClr val="002060"/>
            </a:solidFill>
            <a:latin typeface="Arial Rounded MT Bold" panose="020F0704030504030204" pitchFamily="34" charset="0"/>
          </a:endParaRPr>
        </a:p>
      </dsp:txBody>
      <dsp:txXfrm>
        <a:off x="213157" y="4196015"/>
        <a:ext cx="1571533" cy="975763"/>
      </dsp:txXfrm>
    </dsp:sp>
    <dsp:sp modelId="{22EE6076-AF66-436D-95A8-3DAF115B4927}">
      <dsp:nvSpPr>
        <dsp:cNvPr id="0" name=""/>
        <dsp:cNvSpPr/>
      </dsp:nvSpPr>
      <dsp:spPr>
        <a:xfrm>
          <a:off x="1996408"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3B3FCD-D245-4529-912A-48F15370BE49}">
      <dsp:nvSpPr>
        <dsp:cNvPr id="0" name=""/>
        <dsp:cNvSpPr/>
      </dsp:nvSpPr>
      <dsp:spPr>
        <a:xfrm>
          <a:off x="2177769"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Reticular Formation Of Brain Stem</a:t>
          </a:r>
          <a:endParaRPr lang="ar-IQ" sz="2000" kern="1200" dirty="0">
            <a:solidFill>
              <a:srgbClr val="002060"/>
            </a:solidFill>
            <a:latin typeface="Arial Rounded MT Bold" panose="020F0704030504030204" pitchFamily="34" charset="0"/>
          </a:endParaRPr>
        </a:p>
      </dsp:txBody>
      <dsp:txXfrm>
        <a:off x="2208126" y="4196015"/>
        <a:ext cx="1571533" cy="975763"/>
      </dsp:txXfrm>
    </dsp:sp>
    <dsp:sp modelId="{FE5E8800-EE92-4864-BCF0-C9663FE406F2}">
      <dsp:nvSpPr>
        <dsp:cNvPr id="0" name=""/>
        <dsp:cNvSpPr/>
      </dsp:nvSpPr>
      <dsp:spPr>
        <a:xfrm>
          <a:off x="3991378"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BEFFD9-17C4-4864-B8DA-48FDC03BF6AA}">
      <dsp:nvSpPr>
        <dsp:cNvPr id="0" name=""/>
        <dsp:cNvSpPr/>
      </dsp:nvSpPr>
      <dsp:spPr>
        <a:xfrm>
          <a:off x="4172738"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Vestibular Nuclei</a:t>
          </a:r>
          <a:endParaRPr lang="ar-IQ" sz="2000" kern="1200" dirty="0">
            <a:solidFill>
              <a:srgbClr val="002060"/>
            </a:solidFill>
            <a:latin typeface="Arial Rounded MT Bold" panose="020F0704030504030204" pitchFamily="34" charset="0"/>
          </a:endParaRPr>
        </a:p>
      </dsp:txBody>
      <dsp:txXfrm>
        <a:off x="4203095" y="4196015"/>
        <a:ext cx="1571533" cy="975763"/>
      </dsp:txXfrm>
    </dsp:sp>
    <dsp:sp modelId="{7FFF35F8-A7A1-44AD-ABD1-868F4A6D06E3}">
      <dsp:nvSpPr>
        <dsp:cNvPr id="0" name=""/>
        <dsp:cNvSpPr/>
      </dsp:nvSpPr>
      <dsp:spPr>
        <a:xfrm>
          <a:off x="5986347"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30599A2-AE24-4829-94B3-89CA53AEA38B}">
      <dsp:nvSpPr>
        <dsp:cNvPr id="0" name=""/>
        <dsp:cNvSpPr/>
      </dsp:nvSpPr>
      <dsp:spPr>
        <a:xfrm>
          <a:off x="6167708"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2060"/>
              </a:solidFill>
              <a:latin typeface="Arial Rounded MT Bold" panose="020F0704030504030204" pitchFamily="34" charset="0"/>
            </a:rPr>
            <a:t>Red Nucleus</a:t>
          </a:r>
          <a:endParaRPr lang="ar-IQ" sz="2000" kern="1200" dirty="0">
            <a:solidFill>
              <a:srgbClr val="002060"/>
            </a:solidFill>
            <a:latin typeface="Arial Rounded MT Bold" panose="020F0704030504030204" pitchFamily="34" charset="0"/>
          </a:endParaRPr>
        </a:p>
      </dsp:txBody>
      <dsp:txXfrm>
        <a:off x="6198065" y="4196015"/>
        <a:ext cx="1571533" cy="975763"/>
      </dsp:txXfrm>
    </dsp:sp>
    <dsp:sp modelId="{AE67464A-4DC3-4203-A6CC-15064EA7DEAB}">
      <dsp:nvSpPr>
        <dsp:cNvPr id="0" name=""/>
        <dsp:cNvSpPr/>
      </dsp:nvSpPr>
      <dsp:spPr>
        <a:xfrm>
          <a:off x="7981316"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C620B74-6489-453B-BEBF-E5E2E898DB01}">
      <dsp:nvSpPr>
        <dsp:cNvPr id="0" name=""/>
        <dsp:cNvSpPr/>
      </dsp:nvSpPr>
      <dsp:spPr>
        <a:xfrm>
          <a:off x="8162677"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en-US" altLang="en-US" sz="2000" kern="1200" dirty="0">
              <a:solidFill>
                <a:srgbClr val="002060"/>
              </a:solidFill>
              <a:latin typeface="Arial Rounded MT Bold" panose="020F0704030504030204" pitchFamily="34" charset="0"/>
              <a:cs typeface="Times New Roman" panose="02020603050405020304" pitchFamily="18" charset="0"/>
              <a:sym typeface="Symbol"/>
            </a:rPr>
            <a:t>Tectal Nucleus</a:t>
          </a:r>
          <a:endParaRPr lang="ar-IQ" sz="2000" kern="1200" dirty="0">
            <a:solidFill>
              <a:srgbClr val="002060"/>
            </a:solidFill>
            <a:latin typeface="Arial Rounded MT Bold" panose="020F0704030504030204" pitchFamily="34" charset="0"/>
          </a:endParaRPr>
        </a:p>
      </dsp:txBody>
      <dsp:txXfrm>
        <a:off x="8193034" y="4196015"/>
        <a:ext cx="1571533" cy="975763"/>
      </dsp:txXfrm>
    </dsp:sp>
    <dsp:sp modelId="{65AB79A3-859F-4C54-9B66-3D0222EADFEE}">
      <dsp:nvSpPr>
        <dsp:cNvPr id="0" name=""/>
        <dsp:cNvSpPr/>
      </dsp:nvSpPr>
      <dsp:spPr>
        <a:xfrm>
          <a:off x="9976286" y="3993365"/>
          <a:ext cx="1632247" cy="10364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A87016-718E-4362-91A1-AE6CA23BE733}">
      <dsp:nvSpPr>
        <dsp:cNvPr id="0" name=""/>
        <dsp:cNvSpPr/>
      </dsp:nvSpPr>
      <dsp:spPr>
        <a:xfrm>
          <a:off x="10157646" y="4165658"/>
          <a:ext cx="1632247" cy="10364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en-US" altLang="en-US" sz="2000" kern="1200" dirty="0">
              <a:solidFill>
                <a:srgbClr val="002060"/>
              </a:solidFill>
              <a:latin typeface="Arial Rounded MT Bold" panose="020F0704030504030204" pitchFamily="34" charset="0"/>
              <a:cs typeface="Times New Roman" panose="02020603050405020304" pitchFamily="18" charset="0"/>
              <a:sym typeface="Symbol"/>
            </a:rPr>
            <a:t>Olivary Nucleus</a:t>
          </a:r>
          <a:endParaRPr lang="ar-IQ" sz="2000" kern="1200" dirty="0">
            <a:solidFill>
              <a:srgbClr val="002060"/>
            </a:solidFill>
            <a:latin typeface="Arial Rounded MT Bold" panose="020F0704030504030204" pitchFamily="34" charset="0"/>
          </a:endParaRPr>
        </a:p>
      </dsp:txBody>
      <dsp:txXfrm>
        <a:off x="10188003" y="4196015"/>
        <a:ext cx="1571533" cy="9757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E852F-D95A-4E6E-928C-09F761B4DFA3}">
      <dsp:nvSpPr>
        <dsp:cNvPr id="0" name=""/>
        <dsp:cNvSpPr/>
      </dsp:nvSpPr>
      <dsp:spPr>
        <a:xfrm>
          <a:off x="0" y="1987"/>
          <a:ext cx="1076632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DBB99A-4396-42F5-A46B-DB874542F929}">
      <dsp:nvSpPr>
        <dsp:cNvPr id="0" name=""/>
        <dsp:cNvSpPr/>
      </dsp:nvSpPr>
      <dsp:spPr>
        <a:xfrm>
          <a:off x="0" y="1987"/>
          <a:ext cx="10766322" cy="135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AU" sz="2800" kern="1200" dirty="0">
              <a:latin typeface="Arial Rounded MT Bold" panose="020F0704030504030204" pitchFamily="34" charset="0"/>
            </a:rPr>
            <a:t>It has a representation of all the muscles of the body, as is true of the motor cortex</a:t>
          </a:r>
          <a:endParaRPr lang="ar-IQ" sz="2800" kern="1200" dirty="0">
            <a:latin typeface="Arial Rounded MT Bold" panose="020F0704030504030204" pitchFamily="34" charset="0"/>
          </a:endParaRPr>
        </a:p>
      </dsp:txBody>
      <dsp:txXfrm>
        <a:off x="0" y="1987"/>
        <a:ext cx="10766322" cy="1355526"/>
      </dsp:txXfrm>
    </dsp:sp>
    <dsp:sp modelId="{1BEBF0CE-2168-47DE-9622-2B081DEDF122}">
      <dsp:nvSpPr>
        <dsp:cNvPr id="0" name=""/>
        <dsp:cNvSpPr/>
      </dsp:nvSpPr>
      <dsp:spPr>
        <a:xfrm>
          <a:off x="0" y="1357514"/>
          <a:ext cx="10766322" cy="0"/>
        </a:xfrm>
        <a:prstGeom prst="line">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9017F-DA2D-4229-A6A0-73AFAB285BBC}">
      <dsp:nvSpPr>
        <dsp:cNvPr id="0" name=""/>
        <dsp:cNvSpPr/>
      </dsp:nvSpPr>
      <dsp:spPr>
        <a:xfrm>
          <a:off x="0" y="1357514"/>
          <a:ext cx="10766322" cy="135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AU" sz="2800" kern="1200" dirty="0">
              <a:latin typeface="Arial Rounded MT Bold" panose="020F0704030504030204" pitchFamily="34" charset="0"/>
            </a:rPr>
            <a:t>The representation of the different muscles is far less developed than in the motor cortex (it is relatively small in human beings)</a:t>
          </a:r>
          <a:endParaRPr lang="ar-IQ" sz="2800" kern="1200" dirty="0">
            <a:latin typeface="Arial Rounded MT Bold" panose="020F0704030504030204" pitchFamily="34" charset="0"/>
          </a:endParaRPr>
        </a:p>
      </dsp:txBody>
      <dsp:txXfrm>
        <a:off x="0" y="1357514"/>
        <a:ext cx="10766322" cy="1355526"/>
      </dsp:txXfrm>
    </dsp:sp>
    <dsp:sp modelId="{B26B178F-1BE9-435B-99F0-29454216550E}">
      <dsp:nvSpPr>
        <dsp:cNvPr id="0" name=""/>
        <dsp:cNvSpPr/>
      </dsp:nvSpPr>
      <dsp:spPr>
        <a:xfrm>
          <a:off x="0" y="2713040"/>
          <a:ext cx="10766322"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BC614-93C4-491F-A83D-B98D2B1B09F2}">
      <dsp:nvSpPr>
        <dsp:cNvPr id="0" name=""/>
        <dsp:cNvSpPr/>
      </dsp:nvSpPr>
      <dsp:spPr>
        <a:xfrm>
          <a:off x="0" y="2713040"/>
          <a:ext cx="10766322" cy="135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AU" sz="2800" kern="1200">
              <a:latin typeface="Arial Rounded MT Bold" panose="020F0704030504030204" pitchFamily="34" charset="0"/>
            </a:rPr>
            <a:t>The Corticorubrospinal pathway serves as an accessory route for transmission of signals from the motor cortex to the spinal cord</a:t>
          </a:r>
          <a:endParaRPr lang="ar-IQ" sz="2800" kern="1200">
            <a:latin typeface="Arial Rounded MT Bold" panose="020F0704030504030204" pitchFamily="34" charset="0"/>
          </a:endParaRPr>
        </a:p>
      </dsp:txBody>
      <dsp:txXfrm>
        <a:off x="0" y="2713040"/>
        <a:ext cx="10766322" cy="1355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A9B88-C29C-4F51-985A-ABA471F920A9}">
      <dsp:nvSpPr>
        <dsp:cNvPr id="0" name=""/>
        <dsp:cNvSpPr/>
      </dsp:nvSpPr>
      <dsp:spPr>
        <a:xfrm>
          <a:off x="0" y="0"/>
          <a:ext cx="10016366" cy="2730226"/>
        </a:xfrm>
        <a:prstGeom prst="roundRect">
          <a:avLst>
            <a:gd name="adj" fmla="val 10000"/>
          </a:avLst>
        </a:prstGeom>
        <a:solidFill>
          <a:schemeClr val="lt1"/>
        </a:solidFill>
        <a:ln w="12700" cap="flat" cmpd="sng" algn="ctr">
          <a:solidFill>
            <a:schemeClr val="accent2"/>
          </a:solidFill>
          <a:prstDash val="solid"/>
          <a:miter lim="800000"/>
        </a:ln>
        <a:effectLst/>
        <a:scene3d>
          <a:camera prst="orthographicFront"/>
          <a:lightRig rig="threePt" dir="t">
            <a:rot lat="0" lon="0" rev="7500000"/>
          </a:lightRig>
        </a:scene3d>
      </dsp:spPr>
      <dsp:style>
        <a:lnRef idx="2">
          <a:schemeClr val="accent2"/>
        </a:lnRef>
        <a:fillRef idx="1">
          <a:schemeClr val="lt1"/>
        </a:fillRef>
        <a:effectRef idx="0">
          <a:schemeClr val="accent2"/>
        </a:effectRef>
        <a:fontRef idx="minor">
          <a:schemeClr val="dk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AU" sz="3400" kern="1200" dirty="0">
              <a:latin typeface="Arial Rounded MT Bold" panose="020F0704030504030204" pitchFamily="34" charset="0"/>
            </a:rPr>
            <a:t>When the corticospinal fibres are destroyed but the Corticorubrospinal pathway is</a:t>
          </a:r>
          <a:r>
            <a:rPr lang="ar-IQ" sz="3400" kern="1200" dirty="0">
              <a:latin typeface="Arial Rounded MT Bold" panose="020F0704030504030204" pitchFamily="34" charset="0"/>
            </a:rPr>
            <a:t> </a:t>
          </a:r>
          <a:r>
            <a:rPr lang="en-AU" sz="3400" kern="1200" dirty="0">
              <a:latin typeface="Arial Rounded MT Bold" panose="020F0704030504030204" pitchFamily="34" charset="0"/>
            </a:rPr>
            <a:t> intact</a:t>
          </a:r>
          <a:endParaRPr lang="ar-IQ" sz="3400" kern="1200" dirty="0">
            <a:latin typeface="Arial Rounded MT Bold" panose="020F0704030504030204" pitchFamily="34" charset="0"/>
          </a:endParaRPr>
        </a:p>
      </dsp:txBody>
      <dsp:txXfrm>
        <a:off x="79966" y="79966"/>
        <a:ext cx="7194464" cy="2570294"/>
      </dsp:txXfrm>
    </dsp:sp>
    <dsp:sp modelId="{1517F956-54F8-4B5A-979F-49313AF903BE}">
      <dsp:nvSpPr>
        <dsp:cNvPr id="0" name=""/>
        <dsp:cNvSpPr/>
      </dsp:nvSpPr>
      <dsp:spPr>
        <a:xfrm>
          <a:off x="1767594" y="3336942"/>
          <a:ext cx="10016366" cy="2730226"/>
        </a:xfrm>
        <a:prstGeom prst="roundRect">
          <a:avLst>
            <a:gd name="adj" fmla="val 10000"/>
          </a:avLst>
        </a:prstGeom>
        <a:solidFill>
          <a:schemeClr val="lt1"/>
        </a:solidFill>
        <a:ln w="12700" cap="flat" cmpd="sng" algn="ctr">
          <a:solidFill>
            <a:schemeClr val="accent2"/>
          </a:solidFill>
          <a:prstDash val="solid"/>
          <a:miter lim="800000"/>
        </a:ln>
        <a:effectLst/>
        <a:scene3d>
          <a:camera prst="orthographicFront"/>
          <a:lightRig rig="threePt" dir="t">
            <a:rot lat="0" lon="0" rev="7500000"/>
          </a:lightRig>
        </a:scene3d>
      </dsp:spPr>
      <dsp:style>
        <a:lnRef idx="2">
          <a:schemeClr val="accent2"/>
        </a:lnRef>
        <a:fillRef idx="1">
          <a:schemeClr val="lt1"/>
        </a:fillRef>
        <a:effectRef idx="0">
          <a:schemeClr val="accent2"/>
        </a:effectRef>
        <a:fontRef idx="minor">
          <a:schemeClr val="dk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AU" sz="3400" kern="1200" dirty="0">
              <a:latin typeface="Arial Rounded MT Bold" panose="020F0704030504030204" pitchFamily="34" charset="0"/>
            </a:rPr>
            <a:t>Discrete movements can still occur, except that the movements for fine control of the fingers and hands  are considerably impaired </a:t>
          </a:r>
          <a:endParaRPr lang="ar-IQ" sz="3400" kern="1200" dirty="0">
            <a:latin typeface="Arial Rounded MT Bold" panose="020F0704030504030204" pitchFamily="34" charset="0"/>
          </a:endParaRPr>
        </a:p>
      </dsp:txBody>
      <dsp:txXfrm>
        <a:off x="1847560" y="3416908"/>
        <a:ext cx="6314193" cy="2570294"/>
      </dsp:txXfrm>
    </dsp:sp>
    <dsp:sp modelId="{A1B75848-4432-4917-BE38-DCFA13CA349D}">
      <dsp:nvSpPr>
        <dsp:cNvPr id="0" name=""/>
        <dsp:cNvSpPr/>
      </dsp:nvSpPr>
      <dsp:spPr>
        <a:xfrm>
          <a:off x="8241719" y="2146261"/>
          <a:ext cx="1774646" cy="1774646"/>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rtl="1">
            <a:lnSpc>
              <a:spcPct val="90000"/>
            </a:lnSpc>
            <a:spcBef>
              <a:spcPct val="0"/>
            </a:spcBef>
            <a:spcAft>
              <a:spcPct val="35000"/>
            </a:spcAft>
            <a:buNone/>
          </a:pPr>
          <a:endParaRPr lang="ar-IQ" sz="3600" kern="1200"/>
        </a:p>
      </dsp:txBody>
      <dsp:txXfrm>
        <a:off x="8641014" y="2146261"/>
        <a:ext cx="976056" cy="13354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2E27A-D617-4D0D-8415-357A6163B750}">
      <dsp:nvSpPr>
        <dsp:cNvPr id="0" name=""/>
        <dsp:cNvSpPr/>
      </dsp:nvSpPr>
      <dsp:spPr>
        <a:xfrm>
          <a:off x="0" y="2808"/>
          <a:ext cx="1165122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76B41-C677-4354-9D1C-63D3FD3D2933}">
      <dsp:nvSpPr>
        <dsp:cNvPr id="0" name=""/>
        <dsp:cNvSpPr/>
      </dsp:nvSpPr>
      <dsp:spPr>
        <a:xfrm>
          <a:off x="0" y="2808"/>
          <a:ext cx="2330245" cy="191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1.Pathways of Motor transmission</a:t>
          </a:r>
          <a:endParaRPr lang="ar-IQ" sz="2000" kern="1200" dirty="0">
            <a:latin typeface="Arial Rounded MT Bold" panose="020F0704030504030204" pitchFamily="34" charset="0"/>
          </a:endParaRPr>
        </a:p>
      </dsp:txBody>
      <dsp:txXfrm>
        <a:off x="0" y="2808"/>
        <a:ext cx="2330245" cy="1915417"/>
      </dsp:txXfrm>
    </dsp:sp>
    <dsp:sp modelId="{B5CAF9B7-AABB-41A1-9090-C96E8D6C3EA5}">
      <dsp:nvSpPr>
        <dsp:cNvPr id="0" name=""/>
        <dsp:cNvSpPr/>
      </dsp:nvSpPr>
      <dsp:spPr>
        <a:xfrm>
          <a:off x="2505013" y="89787"/>
          <a:ext cx="9146211" cy="173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Direct :Pyramidal </a:t>
          </a:r>
        </a:p>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Indirect :Extrapyramidal </a:t>
          </a:r>
          <a:endParaRPr lang="ar-IQ" sz="2000" kern="1200" dirty="0">
            <a:latin typeface="Arial Rounded MT Bold" panose="020F0704030504030204" pitchFamily="34" charset="0"/>
          </a:endParaRPr>
        </a:p>
      </dsp:txBody>
      <dsp:txXfrm>
        <a:off x="2505013" y="89787"/>
        <a:ext cx="9146211" cy="1739588"/>
      </dsp:txXfrm>
    </dsp:sp>
    <dsp:sp modelId="{B11C79D5-C8DF-4176-99EF-1B2E90C5C934}">
      <dsp:nvSpPr>
        <dsp:cNvPr id="0" name=""/>
        <dsp:cNvSpPr/>
      </dsp:nvSpPr>
      <dsp:spPr>
        <a:xfrm>
          <a:off x="2330244" y="1829376"/>
          <a:ext cx="932098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2FB811-AFB6-4EBE-A5C3-056E7D9E6BD7}">
      <dsp:nvSpPr>
        <dsp:cNvPr id="0" name=""/>
        <dsp:cNvSpPr/>
      </dsp:nvSpPr>
      <dsp:spPr>
        <a:xfrm>
          <a:off x="0" y="1918226"/>
          <a:ext cx="11651225" cy="0"/>
        </a:xfrm>
        <a:prstGeom prst="line">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BF5DDC-0C6E-47A6-9B90-34053E342FE5}">
      <dsp:nvSpPr>
        <dsp:cNvPr id="0" name=""/>
        <dsp:cNvSpPr/>
      </dsp:nvSpPr>
      <dsp:spPr>
        <a:xfrm>
          <a:off x="0" y="1918226"/>
          <a:ext cx="2330245" cy="191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2.Corticospinal Tract</a:t>
          </a:r>
          <a:endParaRPr lang="ar-IQ" sz="2000" kern="1200" dirty="0">
            <a:latin typeface="Arial Rounded MT Bold" panose="020F0704030504030204" pitchFamily="34" charset="0"/>
          </a:endParaRPr>
        </a:p>
      </dsp:txBody>
      <dsp:txXfrm>
        <a:off x="0" y="1918226"/>
        <a:ext cx="2330245" cy="1915417"/>
      </dsp:txXfrm>
    </dsp:sp>
    <dsp:sp modelId="{0237646D-6982-403B-A48B-FBA935DD8AF1}">
      <dsp:nvSpPr>
        <dsp:cNvPr id="0" name=""/>
        <dsp:cNvSpPr/>
      </dsp:nvSpPr>
      <dsp:spPr>
        <a:xfrm>
          <a:off x="2505013" y="1962745"/>
          <a:ext cx="9146211" cy="89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The majority will cross in the lower medulla to the opposite side and descend into the lateral corticospinal tracts of the cord, terminating on the interneurons in the intermediate regions of the cord gray matter</a:t>
          </a:r>
          <a:endParaRPr lang="ar-IQ" sz="2000" kern="1200" dirty="0">
            <a:latin typeface="Arial Rounded MT Bold" panose="020F0704030504030204" pitchFamily="34" charset="0"/>
          </a:endParaRPr>
        </a:p>
      </dsp:txBody>
      <dsp:txXfrm>
        <a:off x="2505013" y="1962745"/>
        <a:ext cx="9146211" cy="890370"/>
      </dsp:txXfrm>
    </dsp:sp>
    <dsp:sp modelId="{38A0797F-6FAE-429B-B4BB-B662705387D1}">
      <dsp:nvSpPr>
        <dsp:cNvPr id="0" name=""/>
        <dsp:cNvSpPr/>
      </dsp:nvSpPr>
      <dsp:spPr>
        <a:xfrm>
          <a:off x="2330244" y="2853115"/>
          <a:ext cx="932098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50C6EE-AF22-461B-B80E-51E943066F30}">
      <dsp:nvSpPr>
        <dsp:cNvPr id="0" name=""/>
        <dsp:cNvSpPr/>
      </dsp:nvSpPr>
      <dsp:spPr>
        <a:xfrm>
          <a:off x="2505013" y="2897633"/>
          <a:ext cx="9146211" cy="89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Few of the fibers do not cross to the opposite side in the medulla but pass ipsilateral down the cord in the (ventral or anterior corticospinal tracts)</a:t>
          </a:r>
          <a:endParaRPr lang="ar-IQ" sz="2000" kern="1200" dirty="0">
            <a:latin typeface="Arial Rounded MT Bold" panose="020F0704030504030204" pitchFamily="34" charset="0"/>
          </a:endParaRPr>
        </a:p>
      </dsp:txBody>
      <dsp:txXfrm>
        <a:off x="2505013" y="2897633"/>
        <a:ext cx="9146211" cy="890370"/>
      </dsp:txXfrm>
    </dsp:sp>
    <dsp:sp modelId="{545C6982-B00B-4ABA-AC30-7A9D828390F1}">
      <dsp:nvSpPr>
        <dsp:cNvPr id="0" name=""/>
        <dsp:cNvSpPr/>
      </dsp:nvSpPr>
      <dsp:spPr>
        <a:xfrm>
          <a:off x="2330244" y="3788003"/>
          <a:ext cx="932098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5C7480-8425-4A87-B742-473F8A123B02}">
      <dsp:nvSpPr>
        <dsp:cNvPr id="0" name=""/>
        <dsp:cNvSpPr/>
      </dsp:nvSpPr>
      <dsp:spPr>
        <a:xfrm>
          <a:off x="0" y="3833644"/>
          <a:ext cx="11651225"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31D8FC-436A-48F7-AC04-A699A235C289}">
      <dsp:nvSpPr>
        <dsp:cNvPr id="0" name=""/>
        <dsp:cNvSpPr/>
      </dsp:nvSpPr>
      <dsp:spPr>
        <a:xfrm>
          <a:off x="0" y="3833644"/>
          <a:ext cx="2330245" cy="191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Rounded MT Bold" panose="020F0704030504030204" pitchFamily="34" charset="0"/>
            </a:rPr>
            <a:t>3.Red Nucleus</a:t>
          </a:r>
          <a:endParaRPr lang="ar-IQ" sz="2000" kern="1200" dirty="0">
            <a:latin typeface="Arial Rounded MT Bold" panose="020F0704030504030204" pitchFamily="34" charset="0"/>
          </a:endParaRPr>
        </a:p>
      </dsp:txBody>
      <dsp:txXfrm>
        <a:off x="0" y="3833644"/>
        <a:ext cx="2330245" cy="1915417"/>
      </dsp:txXfrm>
    </dsp:sp>
    <dsp:sp modelId="{C37C1DF0-F735-4F4B-A60F-F86B7FE1FC41}">
      <dsp:nvSpPr>
        <dsp:cNvPr id="0" name=""/>
        <dsp:cNvSpPr/>
      </dsp:nvSpPr>
      <dsp:spPr>
        <a:xfrm>
          <a:off x="2505013" y="3920623"/>
          <a:ext cx="9146211" cy="173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Arial Rounded MT Bold" panose="020F0704030504030204" pitchFamily="34" charset="0"/>
            </a:rPr>
            <a:t>Structure in the rostral midbrain involved in motor coordination, </a:t>
          </a:r>
          <a:r>
            <a:rPr lang="en-AU" sz="2000" kern="1200">
              <a:latin typeface="Arial Rounded MT Bold" panose="020F0704030504030204" pitchFamily="34" charset="0"/>
            </a:rPr>
            <a:t>transmission of  discrete signals from the motor cortex to the spinal cord.</a:t>
          </a:r>
          <a:r>
            <a:rPr lang="en-US" sz="2000" kern="1200">
              <a:latin typeface="Arial Rounded MT Bold" panose="020F0704030504030204" pitchFamily="34" charset="0"/>
            </a:rPr>
            <a:t> </a:t>
          </a:r>
          <a:endParaRPr lang="ar-IQ" sz="2000" kern="1200">
            <a:latin typeface="Arial Rounded MT Bold" panose="020F0704030504030204" pitchFamily="34" charset="0"/>
          </a:endParaRPr>
        </a:p>
      </dsp:txBody>
      <dsp:txXfrm>
        <a:off x="2505013" y="3920623"/>
        <a:ext cx="9146211" cy="1739588"/>
      </dsp:txXfrm>
    </dsp:sp>
    <dsp:sp modelId="{4F74B4A9-D25E-4D08-930B-0878D410FB24}">
      <dsp:nvSpPr>
        <dsp:cNvPr id="0" name=""/>
        <dsp:cNvSpPr/>
      </dsp:nvSpPr>
      <dsp:spPr>
        <a:xfrm>
          <a:off x="2330244" y="5660212"/>
          <a:ext cx="9320980"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2-04-17T23:22:46.879"/>
    </inkml:context>
    <inkml:brush xml:id="br0">
      <inkml:brushProperty name="width" value="0.05292" units="cm"/>
      <inkml:brushProperty name="height" value="0.05292" units="cm"/>
      <inkml:brushProperty name="color" value="#FF0000"/>
    </inkml:brush>
  </inkml:definitions>
  <inkml:trace contextRef="#ctx0" brushRef="#br0">16197 9649</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2-04-17T23:02:08.566"/>
    </inkml:context>
    <inkml:brush xml:id="br0">
      <inkml:brushProperty name="width" value="0.05292" units="cm"/>
      <inkml:brushProperty name="height" value="0.05292" units="cm"/>
      <inkml:brushProperty name="color" value="#FFFFFF"/>
    </inkml:brush>
  </inkml:definitions>
  <inkml:trace contextRef="#ctx0" brushRef="#br0">4614 9252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D22C2-31F0-4D8F-B00F-8119A98AD9C7}"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FF058-0792-4296-BA01-B0C6B2AA9396}" type="slidenum">
              <a:rPr lang="en-US" smtClean="0"/>
              <a:t>‹#›</a:t>
            </a:fld>
            <a:endParaRPr lang="en-US"/>
          </a:p>
        </p:txBody>
      </p:sp>
    </p:spTree>
    <p:extLst>
      <p:ext uri="{BB962C8B-B14F-4D97-AF65-F5344CB8AC3E}">
        <p14:creationId xmlns:p14="http://schemas.microsoft.com/office/powerpoint/2010/main" val="86814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206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C4FF058-0792-4296-BA01-B0C6B2AA9396}" type="slidenum">
              <a:rPr lang="en-US" smtClean="0"/>
              <a:t>12</a:t>
            </a:fld>
            <a:endParaRPr lang="en-US"/>
          </a:p>
        </p:txBody>
      </p:sp>
    </p:spTree>
    <p:extLst>
      <p:ext uri="{BB962C8B-B14F-4D97-AF65-F5344CB8AC3E}">
        <p14:creationId xmlns:p14="http://schemas.microsoft.com/office/powerpoint/2010/main" val="286375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supplementary motor area (SMA), on the top or dorsal part of the cortex. Each neuron in the SMA may influence many muscles, many body parts, and both sides of the body. The map of the body in SMA is therefore extensively overlapping. SMA projects directly to the spinal cord and may play some direct role in the control of movement</a:t>
            </a:r>
          </a:p>
          <a:p>
            <a:r>
              <a:rPr lang="en-US" sz="1200" b="0" i="0" kern="1200" dirty="0">
                <a:solidFill>
                  <a:schemeClr val="tx1"/>
                </a:solidFill>
                <a:effectLst/>
                <a:latin typeface="+mn-lt"/>
                <a:ea typeface="+mn-ea"/>
                <a:cs typeface="+mn-cs"/>
              </a:rPr>
              <a:t>because the SMA appears to control movement bilaterally, it may play a role in inter-manual coordination.</a:t>
            </a:r>
          </a:p>
          <a:p>
            <a:r>
              <a:rPr lang="en-US" sz="1200" b="0" i="0" kern="1200" dirty="0">
                <a:solidFill>
                  <a:schemeClr val="tx1"/>
                </a:solidFill>
                <a:effectLst/>
                <a:latin typeface="+mn-lt"/>
                <a:ea typeface="+mn-ea"/>
                <a:cs typeface="+mn-cs"/>
              </a:rPr>
              <a:t>Yet others have suggested that, because of the direct projection of SMA to the spinal cord and because of its activity during simple movements, it may play a direct role in motor control rather than solely a high level role in planning sequences</a:t>
            </a:r>
          </a:p>
          <a:p>
            <a:endParaRPr lang="ar-IQ" dirty="0"/>
          </a:p>
        </p:txBody>
      </p:sp>
      <p:sp>
        <p:nvSpPr>
          <p:cNvPr id="4" name="Slide Number Placeholder 3"/>
          <p:cNvSpPr>
            <a:spLocks noGrp="1"/>
          </p:cNvSpPr>
          <p:nvPr>
            <p:ph type="sldNum" sz="quarter" idx="10"/>
          </p:nvPr>
        </p:nvSpPr>
        <p:spPr/>
        <p:txBody>
          <a:bodyPr/>
          <a:lstStyle/>
          <a:p>
            <a:fld id="{8C4FF058-0792-4296-BA01-B0C6B2AA9396}" type="slidenum">
              <a:rPr lang="en-US" smtClean="0"/>
              <a:t>13</a:t>
            </a:fld>
            <a:endParaRPr lang="en-US"/>
          </a:p>
        </p:txBody>
      </p:sp>
    </p:spTree>
    <p:extLst>
      <p:ext uri="{BB962C8B-B14F-4D97-AF65-F5344CB8AC3E}">
        <p14:creationId xmlns:p14="http://schemas.microsoft.com/office/powerpoint/2010/main" val="155175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Muscle tone is traditionally defined as '</a:t>
            </a:r>
            <a:r>
              <a:rPr lang="en-US" sz="1200" b="1" i="0" kern="1200" dirty="0">
                <a:solidFill>
                  <a:schemeClr val="tx1"/>
                </a:solidFill>
                <a:effectLst/>
                <a:latin typeface="+mn-lt"/>
                <a:ea typeface="+mn-ea"/>
                <a:cs typeface="+mn-cs"/>
              </a:rPr>
              <a:t>the tension in the relaxed muscle</a:t>
            </a:r>
            <a:r>
              <a:rPr lang="en-US" sz="1200" b="0" i="0" kern="1200" dirty="0">
                <a:solidFill>
                  <a:schemeClr val="tx1"/>
                </a:solidFill>
                <a:effectLst/>
                <a:latin typeface="+mn-lt"/>
                <a:ea typeface="+mn-ea"/>
                <a:cs typeface="+mn-cs"/>
              </a:rPr>
              <a:t>' or 'the resistance, felt by the examiner during passive stretching of a joint when the muscles are at rest</a:t>
            </a:r>
          </a:p>
          <a:p>
            <a:r>
              <a:rPr lang="en-US" sz="1200" b="0" i="0" u="none" kern="1200" dirty="0">
                <a:solidFill>
                  <a:schemeClr val="tx1"/>
                </a:solidFill>
                <a:effectLst/>
                <a:latin typeface="+mn-lt"/>
                <a:ea typeface="+mn-ea"/>
                <a:cs typeface="+mn-cs"/>
              </a:rPr>
              <a:t>Muscle tone (residual muscle tension or tonus) is the continuous and passive partial muscles contraction </a:t>
            </a:r>
            <a:endParaRPr lang="ar-IQ" b="0" u="none" dirty="0">
              <a:solidFill>
                <a:schemeClr val="tx1"/>
              </a:solidFill>
            </a:endParaRPr>
          </a:p>
        </p:txBody>
      </p:sp>
      <p:sp>
        <p:nvSpPr>
          <p:cNvPr id="4" name="Slide Number Placeholder 3"/>
          <p:cNvSpPr>
            <a:spLocks noGrp="1"/>
          </p:cNvSpPr>
          <p:nvPr>
            <p:ph type="sldNum" sz="quarter" idx="10"/>
          </p:nvPr>
        </p:nvSpPr>
        <p:spPr/>
        <p:txBody>
          <a:bodyPr/>
          <a:lstStyle/>
          <a:p>
            <a:fld id="{8C4FF058-0792-4296-BA01-B0C6B2AA9396}" type="slidenum">
              <a:rPr lang="en-US" smtClean="0"/>
              <a:t>35</a:t>
            </a:fld>
            <a:endParaRPr lang="en-US"/>
          </a:p>
        </p:txBody>
      </p:sp>
    </p:spTree>
    <p:extLst>
      <p:ext uri="{BB962C8B-B14F-4D97-AF65-F5344CB8AC3E}">
        <p14:creationId xmlns:p14="http://schemas.microsoft.com/office/powerpoint/2010/main" val="151974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5EAE64-7BDC-4A74-9923-9C4C7BAE0E0B}" type="datetime1">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2715618161"/>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BC1E8E-8B63-462B-BB12-0081D473AB88}" type="datetime1">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7414186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BCF7D-A52A-4CA5-B98B-8EC9AFB22A8A}" type="datetime1">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1510995982"/>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2479C-B473-46F3-B611-CD46CAAF7331}" type="datetime1">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108891395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7183B-5D22-4EA7-BDA1-3D8AA830EA8C}" type="datetime1">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156954183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B8168B-8F11-477A-A799-05F3EC2F6F28}" type="datetime1">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353694928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6DB5B1-B292-49A2-9E1F-EC2ACFA8CE46}" type="datetime1">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172288676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1A777-143A-4374-B3F0-3032292B4139}" type="datetime1">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307571366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B1387-A017-4DEB-A92E-3358B46DB654}" type="datetime1">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337099768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9D1D5D-76BE-4350-809A-609915CF1BE1}" type="datetime1">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2105741733"/>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84650-08C0-4BA6-8B9F-C0A2BDAF3AED}" type="datetime1">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A7AF6-A3A2-42DC-95DB-7EF232291C8F}" type="slidenum">
              <a:rPr lang="en-US" smtClean="0"/>
              <a:t>‹#›</a:t>
            </a:fld>
            <a:endParaRPr lang="en-US"/>
          </a:p>
        </p:txBody>
      </p:sp>
    </p:spTree>
    <p:extLst>
      <p:ext uri="{BB962C8B-B14F-4D97-AF65-F5344CB8AC3E}">
        <p14:creationId xmlns:p14="http://schemas.microsoft.com/office/powerpoint/2010/main" val="257433829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87FAD-C41A-4C85-9C68-7D7D2755F57B}" type="datetime1">
              <a:rPr lang="en-US" smtClean="0"/>
              <a:t>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A7AF6-A3A2-42DC-95DB-7EF232291C8F}" type="slidenum">
              <a:rPr lang="en-US" smtClean="0"/>
              <a:t>‹#›</a:t>
            </a:fld>
            <a:endParaRPr lang="en-US"/>
          </a:p>
        </p:txBody>
      </p:sp>
    </p:spTree>
    <p:extLst>
      <p:ext uri="{BB962C8B-B14F-4D97-AF65-F5344CB8AC3E}">
        <p14:creationId xmlns:p14="http://schemas.microsoft.com/office/powerpoint/2010/main" val="859782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customXml" Target="../ink/ink1.xml"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5.emf" /></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1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5.png" /></Relationships>
</file>

<file path=ppt/slides/_rels/slide19.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xml" /></Relationships>
</file>

<file path=ppt/slides/_rels/slide20.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7.png" /></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3.mp4" /><Relationship Id="rId1" Type="http://schemas.microsoft.com/office/2007/relationships/media" Target="../media/media3.mp4" /><Relationship Id="rId4" Type="http://schemas.openxmlformats.org/officeDocument/2006/relationships/image" Target="../media/image7.png" /></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4.mp4" /><Relationship Id="rId1" Type="http://schemas.microsoft.com/office/2007/relationships/media" Target="../media/media4.mp4" /><Relationship Id="rId4" Type="http://schemas.openxmlformats.org/officeDocument/2006/relationships/image" Target="../media/image7.png" /></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xml" /></Relationships>
</file>

<file path=ppt/slides/_rels/slide26.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3" Type="http://schemas.openxmlformats.org/officeDocument/2006/relationships/customXml" Target="../ink/ink2.xml" /><Relationship Id="rId2" Type="http://schemas.openxmlformats.org/officeDocument/2006/relationships/image" Target="../media/image9.png" /><Relationship Id="rId1" Type="http://schemas.openxmlformats.org/officeDocument/2006/relationships/slideLayout" Target="../slideLayouts/slideLayout2.xml" /><Relationship Id="rId4" Type="http://schemas.openxmlformats.org/officeDocument/2006/relationships/image" Target="../media/image11.emf" /></Relationships>
</file>

<file path=ppt/slides/_rels/slide32.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 /><Relationship Id="rId2" Type="http://schemas.openxmlformats.org/officeDocument/2006/relationships/diagramData" Target="../diagrams/data6.xml" /><Relationship Id="rId1" Type="http://schemas.openxmlformats.org/officeDocument/2006/relationships/slideLayout" Target="../slideLayouts/slideLayout2.xml" /><Relationship Id="rId6" Type="http://schemas.microsoft.com/office/2007/relationships/diagramDrawing" Target="../diagrams/drawing6.xml" /><Relationship Id="rId5" Type="http://schemas.openxmlformats.org/officeDocument/2006/relationships/diagramColors" Target="../diagrams/colors6.xml" /><Relationship Id="rId4" Type="http://schemas.openxmlformats.org/officeDocument/2006/relationships/diagramQuickStyle" Target="../diagrams/quickStyle6.xml" /></Relationships>
</file>

<file path=ppt/slides/_rels/slide37.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 /><Relationship Id="rId2" Type="http://schemas.openxmlformats.org/officeDocument/2006/relationships/diagramData" Target="../diagrams/data7.xml" /><Relationship Id="rId1" Type="http://schemas.openxmlformats.org/officeDocument/2006/relationships/slideLayout" Target="../slideLayouts/slideLayout2.xml" /><Relationship Id="rId6" Type="http://schemas.microsoft.com/office/2007/relationships/diagramDrawing" Target="../diagrams/drawing7.xml" /><Relationship Id="rId5" Type="http://schemas.openxmlformats.org/officeDocument/2006/relationships/diagramColors" Target="../diagrams/colors7.xml" /><Relationship Id="rId4" Type="http://schemas.openxmlformats.org/officeDocument/2006/relationships/diagramQuickStyle" Target="../diagrams/quickStyle7.xml" /></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 /><Relationship Id="rId2" Type="http://schemas.openxmlformats.org/officeDocument/2006/relationships/diagramData" Target="../diagrams/data8.xml" /><Relationship Id="rId1" Type="http://schemas.openxmlformats.org/officeDocument/2006/relationships/slideLayout" Target="../slideLayouts/slideLayout2.xml" /><Relationship Id="rId6" Type="http://schemas.microsoft.com/office/2007/relationships/diagramDrawing" Target="../diagrams/drawing8.xml" /><Relationship Id="rId5" Type="http://schemas.openxmlformats.org/officeDocument/2006/relationships/diagramColors" Target="../diagrams/colors8.xml" /><Relationship Id="rId4" Type="http://schemas.openxmlformats.org/officeDocument/2006/relationships/diagramQuickStyle" Target="../diagrams/quickStyle8.xml" /></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slideLayout" Target="../slideLayouts/slideLayout2.xml" /><Relationship Id="rId1" Type="http://schemas.openxmlformats.org/officeDocument/2006/relationships/tags" Target="../tags/tag4.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s>
</file>

<file path=ppt/slides/_rels/slide44.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a:solidFill>
                  <a:srgbClr val="C00000"/>
                </a:solidFill>
                <a:latin typeface="Arial Rounded MT Bold" panose="020F0704030504030204" pitchFamily="34" charset="0"/>
                <a:cs typeface="Times New Roman" panose="02020603050405020304" pitchFamily="18" charset="0"/>
              </a:rPr>
              <a:t>Motor System </a:t>
            </a:r>
            <a:br>
              <a:rPr lang="en-US" sz="7200" b="1" dirty="0">
                <a:solidFill>
                  <a:srgbClr val="C00000"/>
                </a:solidFill>
                <a:latin typeface="Arial Rounded MT Bold" panose="020F0704030504030204" pitchFamily="34" charset="0"/>
                <a:cs typeface="Times New Roman" panose="02020603050405020304" pitchFamily="18" charset="0"/>
              </a:rPr>
            </a:br>
            <a:r>
              <a:rPr lang="en-US" sz="7200" b="1" dirty="0">
                <a:solidFill>
                  <a:srgbClr val="C00000"/>
                </a:solidFill>
                <a:latin typeface="Arial Rounded MT Bold" panose="020F0704030504030204" pitchFamily="34" charset="0"/>
                <a:cs typeface="Times New Roman" panose="02020603050405020304" pitchFamily="18" charset="0"/>
              </a:rPr>
              <a:t>Lecture 3&amp;4</a:t>
            </a:r>
          </a:p>
        </p:txBody>
      </p:sp>
      <p:pic>
        <p:nvPicPr>
          <p:cNvPr id="6" name="صورة 1" descr="C:\Users\haithemjwad\Desktop\شعار جامعة البصرة.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 y="274638"/>
            <a:ext cx="1409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HP\Desktop\fifth_copy_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962" y="160657"/>
            <a:ext cx="155733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1625600" y="3904790"/>
            <a:ext cx="9878142" cy="2024062"/>
          </a:xfrm>
          <a:prstGeom prst="rect">
            <a:avLst/>
          </a:prstGeom>
          <a:noFill/>
          <a:ln w="9525">
            <a:solidFill>
              <a:schemeClr val="accent2">
                <a:lumMod val="75000"/>
              </a:schemeClr>
            </a:solidFill>
            <a:miter lim="800000"/>
            <a:headEnd/>
            <a:tailEnd/>
          </a:ln>
        </p:spPr>
        <p:txBody>
          <a:bodyPr vert="horz" lIns="91440" tIns="45720" rIns="91440" bIns="45720" rtlCol="0">
            <a:noAutofit/>
          </a:bodyPr>
          <a:lstStyle>
            <a:lvl1pPr marL="0" indent="0" algn="ctr" defTabSz="914400" rtl="0" eaLnBrk="0" fontAlgn="base" latinLnBrk="0" hangingPunct="0">
              <a:lnSpc>
                <a:spcPct val="90000"/>
              </a:lnSpc>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defTabSz="914400" rtl="0" eaLnBrk="0" fontAlgn="base" latinLnBrk="0" hangingPunct="0">
              <a:lnSpc>
                <a:spcPct val="90000"/>
              </a:lnSpc>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defTabSz="914400" rtl="0" eaLnBrk="0" fontAlgn="base" latinLnBrk="0" hangingPunct="0">
              <a:lnSpc>
                <a:spcPct val="90000"/>
              </a:lnSpc>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defTabSz="914400" rtl="0" eaLnBrk="0" fontAlgn="base" latinLnBrk="0" hangingPunct="0">
              <a:lnSpc>
                <a:spcPct val="90000"/>
              </a:lnSpc>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defTabSz="914400" rtl="0" eaLnBrk="0" fontAlgn="base" latinLnBrk="0" hangingPunct="0">
              <a:lnSpc>
                <a:spcPct val="90000"/>
              </a:lnSpc>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ct val="20000"/>
              </a:spcBef>
              <a:buFont typeface="Arial" pitchFamily="34" charset="0"/>
              <a:buNone/>
              <a:defRPr sz="2000" kern="1200">
                <a:solidFill>
                  <a:schemeClr val="tx1">
                    <a:tint val="75000"/>
                  </a:schemeClr>
                </a:solidFill>
                <a:latin typeface="+mn-lt"/>
                <a:ea typeface="+mn-ea"/>
                <a:cs typeface="+mn-cs"/>
              </a:defRPr>
            </a:lvl9pPr>
          </a:lstStyle>
          <a:p>
            <a:pPr lvl="0" eaLnBrk="1" fontAlgn="auto" hangingPunct="1">
              <a:spcBef>
                <a:spcPts val="1000"/>
              </a:spcBef>
              <a:spcAft>
                <a:spcPts val="0"/>
              </a:spcAft>
              <a:defRPr/>
            </a:pPr>
            <a:r>
              <a:rPr lang="en-US" sz="3600" dirty="0">
                <a:solidFill>
                  <a:srgbClr val="002060"/>
                </a:solidFill>
                <a:latin typeface="Arial Rounded MT Bold" panose="020F0704030504030204" pitchFamily="34" charset="0"/>
                <a:cs typeface="Times New Roman" panose="02020603050405020304" pitchFamily="18" charset="0"/>
              </a:rPr>
              <a:t>Mustafa Al-Badran </a:t>
            </a:r>
          </a:p>
          <a:p>
            <a:pPr lvl="0" eaLnBrk="1" fontAlgn="auto" hangingPunct="1">
              <a:spcBef>
                <a:spcPts val="1000"/>
              </a:spcBef>
              <a:spcAft>
                <a:spcPts val="0"/>
              </a:spcAft>
              <a:defRPr/>
            </a:pPr>
            <a:r>
              <a:rPr lang="en-US" sz="3600" dirty="0">
                <a:solidFill>
                  <a:srgbClr val="002060"/>
                </a:solidFill>
                <a:latin typeface="Arial Rounded MT Bold" panose="020F0704030504030204" pitchFamily="34" charset="0"/>
                <a:cs typeface="Times New Roman" panose="02020603050405020304" pitchFamily="18" charset="0"/>
              </a:rPr>
              <a:t>CABM FIBMS</a:t>
            </a:r>
          </a:p>
          <a:p>
            <a:pPr lvl="0" eaLnBrk="1" fontAlgn="auto" hangingPunct="1">
              <a:spcBef>
                <a:spcPts val="1000"/>
              </a:spcBef>
              <a:spcAft>
                <a:spcPts val="0"/>
              </a:spcAft>
              <a:defRPr/>
            </a:pPr>
            <a:r>
              <a:rPr lang="en-US" sz="3600" kern="10" dirty="0">
                <a:ln w="9525">
                  <a:noFill/>
                  <a:round/>
                  <a:headEnd/>
                  <a:tailEnd/>
                </a:ln>
                <a:solidFill>
                  <a:srgbClr val="002060"/>
                </a:solidFill>
                <a:latin typeface="Arial Rounded MT Bold" panose="020F0704030504030204" pitchFamily="34" charset="0"/>
                <a:cs typeface="Times New Roman" panose="02020603050405020304" pitchFamily="18" charset="0"/>
              </a:rPr>
              <a:t>College of Medicine\ University of Basrah</a:t>
            </a:r>
          </a:p>
          <a:p>
            <a:pPr>
              <a:defRPr/>
            </a:pPr>
            <a:endParaRPr lang="en-US" sz="3600" dirty="0">
              <a:latin typeface="Arial Rounded MT Bold" panose="020F0704030504030204" pitchFamily="34" charset="0"/>
              <a:cs typeface="Times New Roman" panose="02020603050405020304" pitchFamily="18" charset="0"/>
            </a:endParaRPr>
          </a:p>
        </p:txBody>
      </p:sp>
    </p:spTree>
    <p:extLst>
      <p:ext uri="{BB962C8B-B14F-4D97-AF65-F5344CB8AC3E}">
        <p14:creationId xmlns:p14="http://schemas.microsoft.com/office/powerpoint/2010/main" val="1084578322"/>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6678" y="425003"/>
            <a:ext cx="8757634" cy="5739081"/>
          </a:xfr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3" name="Slide Number Placeholder 2">
            <a:extLst>
              <a:ext uri="{FF2B5EF4-FFF2-40B4-BE49-F238E27FC236}">
                <a16:creationId xmlns:a16="http://schemas.microsoft.com/office/drawing/2014/main" id="{FA7A8A87-5461-40F4-A276-65812AED7F7D}"/>
              </a:ext>
            </a:extLst>
          </p:cNvPr>
          <p:cNvSpPr>
            <a:spLocks noGrp="1"/>
          </p:cNvSpPr>
          <p:nvPr>
            <p:ph type="sldNum" sz="quarter" idx="12"/>
          </p:nvPr>
        </p:nvSpPr>
        <p:spPr/>
        <p:txBody>
          <a:bodyPr/>
          <a:lstStyle/>
          <a:p>
            <a:fld id="{9E8A7AF6-A3A2-42DC-95DB-7EF232291C8F}" type="slidenum">
              <a:rPr lang="en-US" smtClean="0"/>
              <a:t>10</a:t>
            </a:fld>
            <a:endParaRPr lang="en-US"/>
          </a:p>
        </p:txBody>
      </p:sp>
    </p:spTree>
    <p:extLst>
      <p:ext uri="{BB962C8B-B14F-4D97-AF65-F5344CB8AC3E}">
        <p14:creationId xmlns:p14="http://schemas.microsoft.com/office/powerpoint/2010/main" val="172808637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901" x="8528050" y="2054225"/>
          <p14:tracePt t="967" x="8466138" y="2089150"/>
          <p14:tracePt t="979" x="8313738" y="2179638"/>
          <p14:tracePt t="992" x="8027988" y="2374900"/>
          <p14:tracePt t="1010" x="7732713" y="2571750"/>
          <p14:tracePt t="1016" x="7510463" y="2732088"/>
          <p14:tracePt t="1029" x="7348538" y="2830513"/>
          <p14:tracePt t="1043" x="7259638" y="2894013"/>
          <p14:tracePt t="1055" x="7205663" y="2928938"/>
          <p14:tracePt t="1070" x="7180263" y="2946400"/>
          <p14:tracePt t="1087" x="7180263" y="2955925"/>
          <p14:tracePt t="1104" x="7170738" y="2965450"/>
          <p14:tracePt t="1121" x="7197725" y="3000375"/>
          <p14:tracePt t="1137" x="7394575" y="3062288"/>
          <p14:tracePt t="1154" x="8054975" y="3152775"/>
          <p14:tracePt t="1171" x="8269288" y="3152775"/>
          <p14:tracePt t="1187" x="8429625" y="3133725"/>
          <p14:tracePt t="1203" x="8589963" y="3081338"/>
          <p14:tracePt t="1221" x="8626475" y="3017838"/>
          <p14:tracePt t="1237" x="8626475" y="2884488"/>
          <p14:tracePt t="1254" x="8331200" y="2490788"/>
          <p14:tracePt t="1271" x="7966075" y="2251075"/>
          <p14:tracePt t="1287" x="7562850" y="2044700"/>
          <p14:tracePt t="1304" x="7269163" y="1928813"/>
          <p14:tracePt t="1321" x="7143750" y="1893888"/>
          <p14:tracePt t="1337" x="6991350" y="1884363"/>
          <p14:tracePt t="1354" x="6973888" y="1884363"/>
          <p14:tracePt t="1370" x="6965950" y="1884363"/>
          <p14:tracePt t="1389" x="6956425" y="1884363"/>
          <p14:tracePt t="1404" x="6929438" y="1884363"/>
          <p14:tracePt t="1627" x="6831013" y="1866900"/>
          <p14:tracePt t="1645" x="6724650" y="1857375"/>
          <p14:tracePt t="1654" x="6589713" y="1839913"/>
          <p14:tracePt t="1666" x="6491288" y="1812925"/>
          <p14:tracePt t="1678" x="6419850" y="1803400"/>
          <p14:tracePt t="1692" x="6367463" y="1795463"/>
          <p14:tracePt t="1705" x="6348413" y="1795463"/>
          <p14:tracePt t="1720" x="6340475" y="1785938"/>
          <p14:tracePt t="1737" x="6330950" y="1785938"/>
          <p14:tracePt t="1754" x="6323013" y="1785938"/>
          <p14:tracePt t="1819" x="6313488" y="1785938"/>
          <p14:tracePt t="1895" x="6303963" y="1785938"/>
          <p14:tracePt t="1922" x="6296025" y="1803400"/>
          <p14:tracePt t="1947" x="6296025" y="1812925"/>
          <p14:tracePt t="1962" x="6286500" y="1812925"/>
          <p14:tracePt t="1972" x="6286500" y="1830388"/>
          <p14:tracePt t="1986" x="6269038" y="1822450"/>
          <p14:tracePt t="2174" x="6224588" y="1812925"/>
          <p14:tracePt t="2188" x="6161088" y="1768475"/>
          <p14:tracePt t="2201" x="6099175" y="1731963"/>
          <p14:tracePt t="2213" x="6018213" y="1697038"/>
          <p14:tracePt t="2227" x="5965825" y="1670050"/>
          <p14:tracePt t="2238" x="5938838" y="1652588"/>
          <p14:tracePt t="2253" x="5919788" y="1643063"/>
          <p14:tracePt t="2270" x="5902325" y="1643063"/>
          <p14:tracePt t="2287" x="5894388" y="1633538"/>
          <p14:tracePt t="2304" x="5884863" y="1633538"/>
          <p14:tracePt t="2321" x="5884863" y="1643063"/>
          <p14:tracePt t="2354" x="5875338" y="1652588"/>
          <p14:tracePt t="2384" x="5875338" y="1670050"/>
          <p14:tracePt t="2393" x="5875338" y="1687513"/>
          <p14:tracePt t="2405" x="5867400" y="1714500"/>
          <p14:tracePt t="2420" x="5867400" y="1741488"/>
          <p14:tracePt t="2437" x="5857875" y="1785938"/>
          <p14:tracePt t="2454" x="5848350" y="1884363"/>
          <p14:tracePt t="2471" x="5840413" y="1938338"/>
          <p14:tracePt t="2488" x="5822950" y="2089150"/>
          <p14:tracePt t="2507" x="5813425" y="2143125"/>
          <p14:tracePt t="2520" x="5803900" y="2224088"/>
          <p14:tracePt t="2537" x="5795963" y="2295525"/>
          <p14:tracePt t="2554" x="5768975" y="2393950"/>
          <p14:tracePt t="2571" x="5751513" y="2446338"/>
          <p14:tracePt t="2587" x="5732463" y="2500313"/>
          <p14:tracePt t="2604" x="5697538" y="2633663"/>
          <p14:tracePt t="2621" x="5670550" y="2705100"/>
          <p14:tracePt t="2637" x="5643563" y="2786063"/>
          <p14:tracePt t="2654" x="5589588" y="2938463"/>
          <p14:tracePt t="2671" x="5581650" y="2982913"/>
          <p14:tracePt t="2687" x="5554663" y="3017838"/>
          <p14:tracePt t="2703" x="5537200" y="3054350"/>
          <p14:tracePt t="2720" x="5510213" y="3133725"/>
          <p14:tracePt t="2737" x="5491163" y="3197225"/>
          <p14:tracePt t="2754" x="5473700" y="3276600"/>
          <p14:tracePt t="2770" x="5419725" y="3429000"/>
          <p14:tracePt t="2787" x="5402263" y="3517900"/>
          <p14:tracePt t="2805" x="5375275" y="3643313"/>
          <p14:tracePt t="2824" x="5375275" y="3679825"/>
          <p14:tracePt t="2838" x="5367338" y="3705225"/>
          <p14:tracePt t="2854" x="5367338" y="3732213"/>
          <p14:tracePt t="2871" x="5348288" y="3803650"/>
          <p14:tracePt t="2888" x="5348288" y="3840163"/>
          <p14:tracePt t="2906" x="5348288" y="3902075"/>
          <p14:tracePt t="2927" x="5348288" y="3919538"/>
          <p14:tracePt t="2939" x="5348288" y="3929063"/>
          <p14:tracePt t="2953" x="5357813" y="3965575"/>
          <p14:tracePt t="2970" x="5367338" y="3983038"/>
          <p14:tracePt t="2987" x="5411788" y="4044950"/>
          <p14:tracePt t="3004" x="5438775" y="4062413"/>
          <p14:tracePt t="3020" x="5456238" y="4081463"/>
          <p14:tracePt t="3037" x="5483225" y="4108450"/>
          <p14:tracePt t="3054" x="5510213" y="4116388"/>
          <p14:tracePt t="3070" x="5518150" y="4125913"/>
          <p14:tracePt t="3093" x="5537200" y="4116388"/>
          <p14:tracePt t="3122" x="5670550" y="3830638"/>
          <p14:tracePt t="3142" x="5768975" y="3490913"/>
          <p14:tracePt t="3155" x="5848350" y="3152775"/>
          <p14:tracePt t="3168" x="5919788" y="2911475"/>
          <p14:tracePt t="3181" x="5973763" y="2697163"/>
          <p14:tracePt t="3194" x="6000750" y="2571750"/>
          <p14:tracePt t="3208" x="6018213" y="2490788"/>
          <p14:tracePt t="3224" x="6081713" y="2295525"/>
          <p14:tracePt t="3244" x="6116638" y="2232025"/>
          <p14:tracePt t="3258" x="6161088" y="2160588"/>
          <p14:tracePt t="3270" x="6215063" y="2098675"/>
          <p14:tracePt t="3287" x="6251575" y="2036763"/>
          <p14:tracePt t="3304" x="6286500" y="1982788"/>
          <p14:tracePt t="3321" x="6303963" y="1946275"/>
          <p14:tracePt t="3337" x="6340475" y="1884363"/>
          <p14:tracePt t="3354" x="6367463" y="1795463"/>
          <p14:tracePt t="3372" x="6384925" y="1731963"/>
          <p14:tracePt t="3387" x="6394450" y="1670050"/>
          <p14:tracePt t="3404" x="6402388" y="1616075"/>
          <p14:tracePt t="3420" x="6402388" y="1589088"/>
          <p14:tracePt t="3420" x="6402388" y="1581150"/>
          <p14:tracePt t="3438" x="6402388" y="1571625"/>
          <p14:tracePt t="3454" x="6402388" y="1562100"/>
          <p14:tracePt t="3474" x="6384925" y="1562100"/>
          <p14:tracePt t="3512" x="6357938" y="1554163"/>
          <p14:tracePt t="3524" x="6330950" y="1554163"/>
          <p14:tracePt t="3543" x="6276975" y="1554163"/>
          <p14:tracePt t="3563" x="6259513" y="1554163"/>
          <p14:tracePt t="3576" x="6242050" y="1554163"/>
          <p14:tracePt t="3588" x="6215063" y="1562100"/>
          <p14:tracePt t="3601" x="6205538" y="1581150"/>
          <p14:tracePt t="3614" x="6180138" y="1598613"/>
          <p14:tracePt t="3626" x="6134100" y="1652588"/>
          <p14:tracePt t="3639" x="6089650" y="1758950"/>
          <p14:tracePt t="3653" x="6018213" y="1911350"/>
          <p14:tracePt t="3670" x="5946775" y="2125663"/>
          <p14:tracePt t="3687" x="5803900" y="2616200"/>
          <p14:tracePt t="3704" x="5751513" y="2830513"/>
          <p14:tracePt t="3720" x="5715000" y="2973388"/>
          <p14:tracePt t="3737" x="5697538" y="3081338"/>
          <p14:tracePt t="3754" x="5680075" y="3214688"/>
          <p14:tracePt t="3771" x="5680075" y="3276600"/>
          <p14:tracePt t="3787" x="5680075" y="3340100"/>
          <p14:tracePt t="3804" x="5680075" y="3367088"/>
          <p14:tracePt t="3820" x="5680075" y="3384550"/>
          <p14:tracePt t="3983" x="5670550" y="3402013"/>
          <p14:tracePt t="3995" x="5661025" y="3438525"/>
          <p14:tracePt t="4009" x="5643563" y="3473450"/>
          <p14:tracePt t="4022" x="5626100" y="3500438"/>
          <p14:tracePt t="4037" x="5608638" y="3527425"/>
          <p14:tracePt t="4054" x="5589588" y="3554413"/>
          <p14:tracePt t="4071" x="5554663" y="3581400"/>
          <p14:tracePt t="4087" x="5545138" y="3589338"/>
          <p14:tracePt t="4104" x="5537200" y="3598863"/>
          <p14:tracePt t="4121" x="5510213" y="3608388"/>
          <p14:tracePt t="4138" x="5500688" y="3616325"/>
          <p14:tracePt t="4154" x="5491163" y="3616325"/>
          <p14:tracePt t="4170" x="5446713" y="3616325"/>
          <p14:tracePt t="4189" x="5429250" y="3616325"/>
          <p14:tracePt t="4204" x="5402263" y="3616325"/>
          <p14:tracePt t="4220" x="5384800" y="3616325"/>
          <p14:tracePt t="4237" x="5348288" y="3598863"/>
          <p14:tracePt t="4254" x="5322888" y="3589338"/>
          <p14:tracePt t="4270" x="5303838" y="3571875"/>
          <p14:tracePt t="4287" x="5259388" y="3536950"/>
          <p14:tracePt t="4304" x="5241925" y="3517900"/>
          <p14:tracePt t="4321" x="5224463" y="3509963"/>
          <p14:tracePt t="4338" x="5180013" y="3473450"/>
          <p14:tracePt t="4354" x="5153025" y="3455988"/>
          <p14:tracePt t="4371" x="5126038" y="3446463"/>
          <p14:tracePt t="4387" x="5072063" y="3411538"/>
          <p14:tracePt t="4405" x="5054600" y="3394075"/>
          <p14:tracePt t="4421" x="5037138" y="3384550"/>
          <p14:tracePt t="4437" x="4991100" y="3348038"/>
          <p14:tracePt t="4455" x="4965700" y="3330575"/>
          <p14:tracePt t="4471" x="4956175" y="3322638"/>
          <p14:tracePt t="4487" x="4929188" y="3313113"/>
          <p14:tracePt t="4504" x="4911725" y="3286125"/>
          <p14:tracePt t="4521" x="4875213" y="3286125"/>
          <p14:tracePt t="4537" x="4867275" y="3268663"/>
          <p14:tracePt t="4554" x="4840288" y="3259138"/>
          <p14:tracePt t="4571" x="4813300" y="3251200"/>
          <p14:tracePt t="4587" x="4803775" y="3241675"/>
          <p14:tracePt t="4604" x="4759325" y="3241675"/>
          <p14:tracePt t="4620" x="4741863" y="3232150"/>
          <p14:tracePt t="4637" x="4724400" y="3232150"/>
          <p14:tracePt t="4654" x="4697413" y="3232150"/>
          <p14:tracePt t="4671" x="4687888" y="3232150"/>
          <p14:tracePt t="4687" x="4670425" y="3232150"/>
          <p14:tracePt t="4704" x="4643438" y="3232150"/>
          <p14:tracePt t="4722" x="4633913" y="3232150"/>
          <p14:tracePt t="4737" x="4625975" y="3232150"/>
          <p14:tracePt t="4754" x="4616450" y="3232150"/>
          <p14:tracePt t="4770" x="4598988" y="3241675"/>
          <p14:tracePt t="4787" x="4589463" y="3241675"/>
          <p14:tracePt t="4813" x="4589463" y="3251200"/>
          <p14:tracePt t="4824" x="4581525" y="3251200"/>
          <p14:tracePt t="4837" x="4572000" y="3268663"/>
          <p14:tracePt t="4854" x="4572000" y="3286125"/>
          <p14:tracePt t="4870" x="4554538" y="3322638"/>
          <p14:tracePt t="4888" x="4554538" y="3340100"/>
          <p14:tracePt t="4904" x="4554538" y="3367088"/>
          <p14:tracePt t="4920" x="4554538" y="3384550"/>
          <p14:tracePt t="4937" x="4554538" y="3438525"/>
          <p14:tracePt t="4954" x="4554538" y="3473450"/>
          <p14:tracePt t="4970" x="4572000" y="3527425"/>
          <p14:tracePt t="4988" x="4625975" y="3616325"/>
          <p14:tracePt t="5004" x="4652963" y="3670300"/>
          <p14:tracePt t="5021" x="4759325" y="3813175"/>
          <p14:tracePt t="5040" x="4776788" y="3848100"/>
          <p14:tracePt t="5055" x="4803775" y="3894138"/>
          <p14:tracePt t="5071" x="4822825" y="3919538"/>
          <p14:tracePt t="5088" x="4848225" y="3983038"/>
          <p14:tracePt t="5106" x="4857750" y="4017963"/>
          <p14:tracePt t="5123" x="4857750" y="4116388"/>
          <p14:tracePt t="5143" x="4857750" y="4160838"/>
          <p14:tracePt t="5156" x="4857750" y="4224338"/>
          <p14:tracePt t="5170" x="4840288" y="4268788"/>
          <p14:tracePt t="5188" x="4822825" y="4313238"/>
          <p14:tracePt t="5205" x="4803775" y="4394200"/>
          <p14:tracePt t="5221" x="4786313" y="4438650"/>
          <p14:tracePt t="5238" x="4786313" y="4465638"/>
          <p14:tracePt t="5255" x="4786313" y="4518025"/>
          <p14:tracePt t="5272" x="4786313" y="4545013"/>
          <p14:tracePt t="5288" x="4786313" y="4562475"/>
          <p14:tracePt t="5305" x="4786313" y="4589463"/>
          <p14:tracePt t="5322" x="4786313" y="4598988"/>
          <p14:tracePt t="5339" x="4803775" y="4616450"/>
          <p14:tracePt t="5359" x="4803775" y="4633913"/>
          <p14:tracePt t="5372" x="4813300" y="4633913"/>
          <p14:tracePt t="5388" x="4830763" y="4643438"/>
          <p14:tracePt t="5405" x="4857750" y="4643438"/>
          <p14:tracePt t="5423" x="4884738" y="4643438"/>
          <p14:tracePt t="5441" x="4919663" y="4643438"/>
          <p14:tracePt t="5460" x="4938713" y="4643438"/>
          <p14:tracePt t="5474" x="4956175" y="4608513"/>
          <p14:tracePt t="5488" x="4965700" y="4572000"/>
          <p14:tracePt t="5505" x="4973638" y="4537075"/>
          <p14:tracePt t="5521" x="4983163" y="4483100"/>
          <p14:tracePt t="5539" x="4983163" y="4465638"/>
          <p14:tracePt t="5556" x="4983163" y="4438650"/>
          <p14:tracePt t="5572" x="4973638" y="4357688"/>
          <p14:tracePt t="5589" x="4956175" y="4313238"/>
          <p14:tracePt t="5605" x="4946650" y="4268788"/>
          <p14:tracePt t="5621" x="4938713" y="4241800"/>
          <p14:tracePt t="5638" x="4938713" y="4214813"/>
          <p14:tracePt t="5655" x="4938713" y="4187825"/>
          <p14:tracePt t="5671" x="4938713" y="4143375"/>
          <p14:tracePt t="5688" x="4946650" y="4098925"/>
          <p14:tracePt t="5705" x="4956175" y="4089400"/>
          <p14:tracePt t="5721" x="4965700" y="4071938"/>
          <p14:tracePt t="5738" x="4973638" y="4054475"/>
          <p14:tracePt t="5755" x="4991100" y="4044950"/>
          <p14:tracePt t="5772" x="5000625" y="4017963"/>
          <p14:tracePt t="5788" x="5018088" y="3965575"/>
          <p14:tracePt t="5805" x="5018088" y="3938588"/>
          <p14:tracePt t="5821" x="5018088" y="3911600"/>
          <p14:tracePt t="5838" x="5018088" y="3857625"/>
          <p14:tracePt t="5856" x="5018088" y="3840163"/>
          <p14:tracePt t="5871" x="5018088" y="3830638"/>
          <p14:tracePt t="5888" x="5010150" y="3813175"/>
          <p14:tracePt t="5905" x="4983163" y="3776663"/>
          <p14:tracePt t="5921" x="4965700" y="3759200"/>
          <p14:tracePt t="5938" x="4956175" y="3741738"/>
          <p14:tracePt t="5955" x="4929188" y="3714750"/>
          <p14:tracePt t="5972" x="4875213" y="3652838"/>
          <p14:tracePt t="5989" x="4848225" y="3608388"/>
          <p14:tracePt t="6005" x="4795838" y="3527425"/>
          <p14:tracePt t="6022" x="4768850" y="3473450"/>
          <p14:tracePt t="6038" x="4741863" y="3429000"/>
          <p14:tracePt t="6055" x="4724400" y="3394075"/>
          <p14:tracePt t="6072" x="4697413" y="3322638"/>
          <p14:tracePt t="6088" x="4670425" y="3276600"/>
          <p14:tracePt t="6105" x="4652963" y="3241675"/>
          <p14:tracePt t="6122" x="4633913" y="3205163"/>
          <p14:tracePt t="6139" x="4625975" y="3197225"/>
          <p14:tracePt t="6154" x="4616450" y="3179763"/>
          <p14:tracePt t="6171" x="4608513" y="3179763"/>
          <p14:tracePt t="6188" x="4598988" y="3170238"/>
          <p14:tracePt t="6205" x="4589463" y="3170238"/>
          <p14:tracePt t="6225" x="4581525" y="3170238"/>
          <p14:tracePt t="6239" x="4572000" y="3170238"/>
          <p14:tracePt t="6263" x="4562475" y="3170238"/>
          <p14:tracePt t="6290" x="4545013" y="3170238"/>
          <p14:tracePt t="6315" x="4537075" y="3170238"/>
          <p14:tracePt t="6326" x="4518025" y="3179763"/>
          <p14:tracePt t="6339" x="4510088" y="3179763"/>
          <p14:tracePt t="6353" x="4491038" y="3187700"/>
          <p14:tracePt t="6365" x="4483100" y="3197225"/>
          <p14:tracePt t="6378" x="4473575" y="3197225"/>
          <p14:tracePt t="6393" x="4473575" y="3205163"/>
          <p14:tracePt t="6441" x="4473575" y="3214688"/>
          <p14:tracePt t="6498" x="4483100" y="3241675"/>
          <p14:tracePt t="6517" x="4500563" y="3259138"/>
          <p14:tracePt t="6530" x="4518025" y="3276600"/>
          <p14:tracePt t="6544" x="4545013" y="3303588"/>
          <p14:tracePt t="6558" x="4572000" y="3330575"/>
          <p14:tracePt t="6569" x="4608513" y="3375025"/>
          <p14:tracePt t="6581" x="4652963" y="3419475"/>
          <p14:tracePt t="6601" x="4795838" y="3643313"/>
          <p14:tracePt t="6620" x="4848225" y="3724275"/>
          <p14:tracePt t="6633" x="4884738" y="3786188"/>
          <p14:tracePt t="6645" x="4911725" y="3848100"/>
          <p14:tracePt t="6662" x="4946650" y="3902075"/>
          <p14:tracePt t="6671" x="4965700" y="3965575"/>
          <p14:tracePt t="6688" x="4991100" y="4027488"/>
          <p14:tracePt t="6705" x="5018088" y="4160838"/>
          <p14:tracePt t="6723" x="5018088" y="4232275"/>
          <p14:tracePt t="6738" x="5018088" y="4295775"/>
          <p14:tracePt t="6755" x="5018088" y="4419600"/>
          <p14:tracePt t="6774" x="5010150" y="4491038"/>
          <p14:tracePt t="6788" x="4983163" y="4562475"/>
          <p14:tracePt t="6805" x="4965700" y="4643438"/>
          <p14:tracePt t="6821" x="4911725" y="4751388"/>
          <p14:tracePt t="6838" x="4902200" y="4786313"/>
          <p14:tracePt t="6855" x="4894263" y="4813300"/>
          <p14:tracePt t="6872" x="4875213" y="4822825"/>
          <p14:tracePt t="6888" x="4875213" y="4830763"/>
          <p14:tracePt t="6905" x="4875213" y="4840288"/>
          <p14:tracePt t="6921" x="4867275" y="4822825"/>
          <p14:tracePt t="7155" x="4857750" y="4786313"/>
          <p14:tracePt t="7167" x="4848225" y="4732338"/>
          <p14:tracePt t="7181" x="4848225" y="4697413"/>
          <p14:tracePt t="7193" x="4830763" y="4660900"/>
          <p14:tracePt t="7206" x="4830763" y="4643438"/>
          <p14:tracePt t="7221" x="4822825" y="4625975"/>
          <p14:tracePt t="7238" x="4822825" y="4608513"/>
          <p14:tracePt t="7257" x="4822825" y="4589463"/>
          <p14:tracePt t="7271" x="4822825" y="4572000"/>
          <p14:tracePt t="7288" x="4822825" y="4554538"/>
          <p14:tracePt t="7305" x="4822825" y="4510088"/>
          <p14:tracePt t="7322" x="4830763" y="4491038"/>
          <p14:tracePt t="7339" x="4848225" y="4446588"/>
          <p14:tracePt t="7358" x="4867275" y="4429125"/>
          <p14:tracePt t="7372" x="4884738" y="4402138"/>
          <p14:tracePt t="7388" x="4919663" y="4367213"/>
          <p14:tracePt t="7405" x="4973638" y="4303713"/>
          <p14:tracePt t="7422" x="5000625" y="4268788"/>
          <p14:tracePt t="7438" x="5018088" y="4251325"/>
          <p14:tracePt t="7455" x="5045075" y="4187825"/>
          <p14:tracePt t="7473" x="5072063" y="4133850"/>
          <p14:tracePt t="7488" x="5089525" y="4098925"/>
          <p14:tracePt t="7505" x="5116513" y="4044950"/>
          <p14:tracePt t="7521" x="5143500" y="3965575"/>
          <p14:tracePt t="7539" x="5153025" y="3929063"/>
          <p14:tracePt t="7556" x="5153025" y="3902075"/>
          <p14:tracePt t="7572" x="5153025" y="3848100"/>
          <p14:tracePt t="7589" x="5153025" y="3822700"/>
          <p14:tracePt t="7605" x="5153025" y="3803650"/>
          <p14:tracePt t="7621" x="5153025" y="3776663"/>
          <p14:tracePt t="7639" x="5143500" y="3768725"/>
          <p14:tracePt t="7656" x="5126038" y="3741738"/>
          <p14:tracePt t="7676" x="5116513" y="3732213"/>
          <p14:tracePt t="7689" x="5099050" y="3724275"/>
          <p14:tracePt t="7705" x="5089525" y="3705225"/>
          <p14:tracePt t="7721" x="5081588" y="3697288"/>
          <p14:tracePt t="7738" x="5045075" y="3660775"/>
          <p14:tracePt t="7755" x="5037138" y="3652838"/>
          <p14:tracePt t="7771" x="5018088" y="3633788"/>
          <p14:tracePt t="7788" x="5000625" y="3616325"/>
          <p14:tracePt t="7805" x="4983163" y="3608388"/>
          <p14:tracePt t="7821" x="4973638" y="3608388"/>
          <p14:tracePt t="7843" x="4965700" y="3598863"/>
          <p14:tracePt t="7856" x="4956175" y="3598863"/>
          <p14:tracePt t="7873" x="4929188" y="3589338"/>
          <p14:tracePt t="7893" x="4919663" y="3589338"/>
          <p14:tracePt t="7906" x="4911725" y="3589338"/>
          <p14:tracePt t="7921" x="4902200" y="3589338"/>
          <p14:tracePt t="7938" x="4884738" y="3589338"/>
          <p14:tracePt t="7955" x="4875213" y="3589338"/>
          <p14:tracePt t="7972" x="4875213" y="3581400"/>
          <p14:tracePt t="7989" x="4857750" y="3581400"/>
          <p14:tracePt t="8005" x="4848225" y="3581400"/>
          <p14:tracePt t="8045" x="4840288" y="3581400"/>
          <p14:tracePt t="8122" x="4840288" y="3589338"/>
          <p14:tracePt t="8160" x="4830763" y="3598863"/>
          <p14:tracePt t="8173" x="4830763" y="3616325"/>
          <p14:tracePt t="8189" x="4830763" y="3633788"/>
          <p14:tracePt t="8199" x="4830763" y="3643313"/>
          <p14:tracePt t="8211" x="4830763" y="3660775"/>
          <p14:tracePt t="8223" x="4830763" y="3679825"/>
          <p14:tracePt t="8238" x="4830763" y="3714750"/>
          <p14:tracePt t="8255" x="4830763" y="3741738"/>
          <p14:tracePt t="8271" x="4830763" y="3776663"/>
          <p14:tracePt t="8289" x="4830763" y="3803650"/>
          <p14:tracePt t="8305" x="4830763" y="3894138"/>
          <p14:tracePt t="8322" x="4830763" y="3956050"/>
          <p14:tracePt t="8339" x="4830763" y="3983038"/>
          <p14:tracePt t="8355" x="4830763" y="4017963"/>
          <p14:tracePt t="8372" x="4822825" y="4054475"/>
          <p14:tracePt t="8388" x="4813300" y="4098925"/>
          <p14:tracePt t="8405" x="4751388" y="4205288"/>
          <p14:tracePt t="8422" x="4741863" y="4241800"/>
          <p14:tracePt t="8438" x="4714875" y="4286250"/>
          <p14:tracePt t="8455" x="4714875" y="4303713"/>
          <p14:tracePt t="8472" x="4705350" y="4322763"/>
          <p14:tracePt t="8488" x="4697413" y="4375150"/>
          <p14:tracePt t="8506" x="4687888" y="4402138"/>
          <p14:tracePt t="8522" x="4687888" y="4419600"/>
          <p14:tracePt t="8538" x="4687888" y="4446588"/>
          <p14:tracePt t="8556" x="4679950" y="4456113"/>
          <p14:tracePt t="8572" x="4679950" y="44656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9710" y="1220941"/>
            <a:ext cx="10515600" cy="4351338"/>
          </a:xfrm>
        </p:spPr>
        <p:txBody>
          <a:bodyPr>
            <a:normAutofit/>
          </a:bodyPr>
          <a:lstStyle/>
          <a:p>
            <a:pPr marL="0" indent="0">
              <a:buNone/>
            </a:pPr>
            <a:r>
              <a:rPr lang="en-US" dirty="0">
                <a:solidFill>
                  <a:srgbClr val="002060"/>
                </a:solidFill>
                <a:latin typeface="Arial Rounded MT Bold" panose="020F0704030504030204" pitchFamily="34" charset="0"/>
                <a:cs typeface="Times New Roman" panose="02020603050405020304" pitchFamily="18" charset="0"/>
              </a:rPr>
              <a:t>The topographical organization of the premotor cortex is roughly the same as that of the primary motor cortex, with the mouth and face areas located most laterally</a:t>
            </a:r>
          </a:p>
          <a:p>
            <a:pPr marL="0" indent="0">
              <a:buNone/>
            </a:pPr>
            <a:endParaRPr lang="en-US" dirty="0">
              <a:solidFill>
                <a:srgbClr val="002060"/>
              </a:solidFill>
              <a:latin typeface="Arial Rounded MT Bold" panose="020F0704030504030204" pitchFamily="34" charset="0"/>
              <a:cs typeface="Times New Roman" panose="02020603050405020304" pitchFamily="18" charset="0"/>
            </a:endParaRPr>
          </a:p>
        </p:txBody>
      </p:sp>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AB88382C-771D-40D5-B6E2-E766B592791E}"/>
              </a:ext>
            </a:extLst>
          </p:cNvPr>
          <p:cNvSpPr>
            <a:spLocks noGrp="1"/>
          </p:cNvSpPr>
          <p:nvPr>
            <p:ph type="sldNum" sz="quarter" idx="12"/>
          </p:nvPr>
        </p:nvSpPr>
        <p:spPr/>
        <p:txBody>
          <a:bodyPr/>
          <a:lstStyle/>
          <a:p>
            <a:fld id="{9E8A7AF6-A3A2-42DC-95DB-7EF232291C8F}" type="slidenum">
              <a:rPr lang="en-US" smtClean="0"/>
              <a:t>11</a:t>
            </a:fld>
            <a:endParaRPr lang="en-US"/>
          </a:p>
        </p:txBody>
      </p:sp>
    </p:spTree>
    <p:extLst>
      <p:ext uri="{BB962C8B-B14F-4D97-AF65-F5344CB8AC3E}">
        <p14:creationId xmlns:p14="http://schemas.microsoft.com/office/powerpoint/2010/main" val="338225980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075" y="1014255"/>
            <a:ext cx="11343138" cy="4351338"/>
          </a:xfrm>
        </p:spPr>
        <p:txBody>
          <a:bodyPr>
            <a:noAutofit/>
          </a:bodyPr>
          <a:lstStyle/>
          <a:p>
            <a:pPr marL="0" indent="0">
              <a:buNone/>
            </a:pPr>
            <a:r>
              <a:rPr lang="en-US" dirty="0">
                <a:solidFill>
                  <a:srgbClr val="002060"/>
                </a:solidFill>
                <a:latin typeface="Arial Rounded MT Bold" panose="020F0704030504030204" pitchFamily="34" charset="0"/>
                <a:cs typeface="Times New Roman" panose="02020603050405020304" pitchFamily="18" charset="0"/>
              </a:rPr>
              <a:t>Nerve signals generated in the premotor area cause much more complex “patterns” of movement than the that generated in the primary motor cortex</a:t>
            </a:r>
          </a:p>
          <a:p>
            <a:pPr marL="0" indent="0">
              <a:buNone/>
            </a:pPr>
            <a:endParaRPr lang="en-US" dirty="0">
              <a:solidFill>
                <a:srgbClr val="002060"/>
              </a:solidFill>
              <a:latin typeface="Arial Rounded MT Bold" panose="020F0704030504030204" pitchFamily="34" charset="0"/>
              <a:cs typeface="Times New Roman" panose="02020603050405020304" pitchFamily="18" charset="0"/>
            </a:endParaRPr>
          </a:p>
          <a:p>
            <a:pPr marL="0" indent="0">
              <a:buNone/>
            </a:pPr>
            <a:r>
              <a:rPr lang="en-US" dirty="0">
                <a:solidFill>
                  <a:srgbClr val="002060"/>
                </a:solidFill>
                <a:latin typeface="Arial Rounded MT Bold" panose="020F0704030504030204" pitchFamily="34" charset="0"/>
                <a:cs typeface="Times New Roman" panose="02020603050405020304" pitchFamily="18" charset="0"/>
              </a:rPr>
              <a:t>For instance, the pattern may be to position the shoulders and arms so that the hands are properly oriented to perform specific tasks</a:t>
            </a:r>
          </a:p>
          <a:p>
            <a:pPr marL="0" indent="0">
              <a:buNone/>
            </a:pPr>
            <a:endParaRPr lang="en-US" dirty="0">
              <a:solidFill>
                <a:srgbClr val="002060"/>
              </a:solidFill>
              <a:latin typeface="Arial Rounded MT Bold" panose="020F0704030504030204" pitchFamily="34" charset="0"/>
              <a:cs typeface="Times New Roman" panose="02020603050405020304" pitchFamily="18" charset="0"/>
            </a:endParaRPr>
          </a:p>
        </p:txBody>
      </p:sp>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F57B1B70-E2F9-4433-B4BB-0AB269C5EE17}"/>
              </a:ext>
            </a:extLst>
          </p:cNvPr>
          <p:cNvSpPr>
            <a:spLocks noGrp="1"/>
          </p:cNvSpPr>
          <p:nvPr>
            <p:ph type="sldNum" sz="quarter" idx="12"/>
          </p:nvPr>
        </p:nvSpPr>
        <p:spPr/>
        <p:txBody>
          <a:bodyPr/>
          <a:lstStyle/>
          <a:p>
            <a:fld id="{9E8A7AF6-A3A2-42DC-95DB-7EF232291C8F}" type="slidenum">
              <a:rPr lang="en-US" smtClean="0"/>
              <a:t>12</a:t>
            </a:fld>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30920" y="3473640"/>
              <a:ext cx="360" cy="360"/>
            </p14:xfrm>
          </p:contentPart>
        </mc:Choice>
        <mc:Fallback xmlns="">
          <p:pic>
            <p:nvPicPr>
              <p:cNvPr id="2" name="Ink 1"/>
              <p:cNvPicPr/>
              <p:nvPr/>
            </p:nvPicPr>
            <p:blipFill>
              <a:blip r:embed="rId4"/>
              <a:stretch>
                <a:fillRect/>
              </a:stretch>
            </p:blipFill>
            <p:spPr>
              <a:xfrm>
                <a:off x="5821560" y="3464280"/>
                <a:ext cx="19080" cy="19080"/>
              </a:xfrm>
              <a:prstGeom prst="rect">
                <a:avLst/>
              </a:prstGeom>
            </p:spPr>
          </p:pic>
        </mc:Fallback>
      </mc:AlternateContent>
    </p:spTree>
    <p:extLst>
      <p:ext uri="{BB962C8B-B14F-4D97-AF65-F5344CB8AC3E}">
        <p14:creationId xmlns:p14="http://schemas.microsoft.com/office/powerpoint/2010/main" val="148912398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926233509"/>
              </p:ext>
            </p:extLst>
          </p:nvPr>
        </p:nvGraphicFramePr>
        <p:xfrm>
          <a:off x="0" y="511978"/>
          <a:ext cx="12192000" cy="5897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3BDEAE6F-D268-4248-B3B2-D6307F0C9900}"/>
              </a:ext>
            </a:extLst>
          </p:cNvPr>
          <p:cNvSpPr>
            <a:spLocks noGrp="1"/>
          </p:cNvSpPr>
          <p:nvPr>
            <p:ph type="sldNum" sz="quarter" idx="12"/>
          </p:nvPr>
        </p:nvSpPr>
        <p:spPr/>
        <p:txBody>
          <a:bodyPr/>
          <a:lstStyle/>
          <a:p>
            <a:fld id="{9E8A7AF6-A3A2-42DC-95DB-7EF232291C8F}" type="slidenum">
              <a:rPr lang="en-US" smtClean="0"/>
              <a:t>13</a:t>
            </a:fld>
            <a:endParaRPr lang="en-US"/>
          </a:p>
        </p:txBody>
      </p:sp>
    </p:spTree>
    <p:extLst>
      <p:ext uri="{BB962C8B-B14F-4D97-AF65-F5344CB8AC3E}">
        <p14:creationId xmlns:p14="http://schemas.microsoft.com/office/powerpoint/2010/main" val="99885547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5C4D93FC-5DBB-4126-B2E4-8FC4B277F3E4}"/>
                                            </p:graphicEl>
                                          </p:spTgt>
                                        </p:tgtEl>
                                        <p:attrNameLst>
                                          <p:attrName>style.visibility</p:attrName>
                                        </p:attrNameLst>
                                      </p:cBhvr>
                                      <p:to>
                                        <p:strVal val="visible"/>
                                      </p:to>
                                    </p:set>
                                    <p:anim calcmode="lin" valueType="num">
                                      <p:cBhvr>
                                        <p:cTn id="7" dur="500" fill="hold"/>
                                        <p:tgtEl>
                                          <p:spTgt spid="2">
                                            <p:graphicEl>
                                              <a:dgm id="{5C4D93FC-5DBB-4126-B2E4-8FC4B277F3E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5C4D93FC-5DBB-4126-B2E4-8FC4B277F3E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5C4D93FC-5DBB-4126-B2E4-8FC4B277F3E4}"/>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graphicEl>
                                              <a:dgm id="{04ADF53C-015C-4A24-8247-485BD12E9DF6}"/>
                                            </p:graphicEl>
                                          </p:spTgt>
                                        </p:tgtEl>
                                        <p:attrNameLst>
                                          <p:attrName>style.visibility</p:attrName>
                                        </p:attrNameLst>
                                      </p:cBhvr>
                                      <p:to>
                                        <p:strVal val="visible"/>
                                      </p:to>
                                    </p:set>
                                    <p:anim calcmode="lin" valueType="num">
                                      <p:cBhvr>
                                        <p:cTn id="13" dur="500" fill="hold"/>
                                        <p:tgtEl>
                                          <p:spTgt spid="2">
                                            <p:graphicEl>
                                              <a:dgm id="{04ADF53C-015C-4A24-8247-485BD12E9DF6}"/>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04ADF53C-015C-4A24-8247-485BD12E9DF6}"/>
                                            </p:graphicEl>
                                          </p:spTgt>
                                        </p:tgtEl>
                                        <p:attrNameLst>
                                          <p:attrName>ppt_h</p:attrName>
                                        </p:attrNameLst>
                                      </p:cBhvr>
                                      <p:tavLst>
                                        <p:tav tm="0">
                                          <p:val>
                                            <p:fltVal val="0"/>
                                          </p:val>
                                        </p:tav>
                                        <p:tav tm="100000">
                                          <p:val>
                                            <p:strVal val="#ppt_h"/>
                                          </p:val>
                                        </p:tav>
                                      </p:tavLst>
                                    </p:anim>
                                    <p:animEffect transition="in" filter="fade">
                                      <p:cBhvr>
                                        <p:cTn id="15" dur="500"/>
                                        <p:tgtEl>
                                          <p:spTgt spid="2">
                                            <p:graphicEl>
                                              <a:dgm id="{04ADF53C-015C-4A24-8247-485BD12E9DF6}"/>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graphicEl>
                                              <a:dgm id="{AC218E38-61D8-4C81-B8A9-7A98FB57C0B6}"/>
                                            </p:graphicEl>
                                          </p:spTgt>
                                        </p:tgtEl>
                                        <p:attrNameLst>
                                          <p:attrName>style.visibility</p:attrName>
                                        </p:attrNameLst>
                                      </p:cBhvr>
                                      <p:to>
                                        <p:strVal val="visible"/>
                                      </p:to>
                                    </p:set>
                                    <p:anim calcmode="lin" valueType="num">
                                      <p:cBhvr>
                                        <p:cTn id="19" dur="500" fill="hold"/>
                                        <p:tgtEl>
                                          <p:spTgt spid="2">
                                            <p:graphicEl>
                                              <a:dgm id="{AC218E38-61D8-4C81-B8A9-7A98FB57C0B6}"/>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AC218E38-61D8-4C81-B8A9-7A98FB57C0B6}"/>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AC218E38-61D8-4C81-B8A9-7A98FB57C0B6}"/>
                                            </p:graphic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graphicEl>
                                              <a:dgm id="{CEFC7EC4-D744-48DC-A4A3-D7C75287268C}"/>
                                            </p:graphicEl>
                                          </p:spTgt>
                                        </p:tgtEl>
                                        <p:attrNameLst>
                                          <p:attrName>style.visibility</p:attrName>
                                        </p:attrNameLst>
                                      </p:cBhvr>
                                      <p:to>
                                        <p:strVal val="visible"/>
                                      </p:to>
                                    </p:set>
                                    <p:anim calcmode="lin" valueType="num">
                                      <p:cBhvr>
                                        <p:cTn id="25" dur="500" fill="hold"/>
                                        <p:tgtEl>
                                          <p:spTgt spid="2">
                                            <p:graphicEl>
                                              <a:dgm id="{CEFC7EC4-D744-48DC-A4A3-D7C75287268C}"/>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CEFC7EC4-D744-48DC-A4A3-D7C75287268C}"/>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CEFC7EC4-D744-48DC-A4A3-D7C75287268C}"/>
                                            </p:graphic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
                                            <p:graphicEl>
                                              <a:dgm id="{D79E2B83-4F42-4CB9-994A-5DDF7C9A450A}"/>
                                            </p:graphicEl>
                                          </p:spTgt>
                                        </p:tgtEl>
                                        <p:attrNameLst>
                                          <p:attrName>style.visibility</p:attrName>
                                        </p:attrNameLst>
                                      </p:cBhvr>
                                      <p:to>
                                        <p:strVal val="visible"/>
                                      </p:to>
                                    </p:set>
                                    <p:anim calcmode="lin" valueType="num">
                                      <p:cBhvr>
                                        <p:cTn id="31" dur="500" fill="hold"/>
                                        <p:tgtEl>
                                          <p:spTgt spid="2">
                                            <p:graphicEl>
                                              <a:dgm id="{D79E2B83-4F42-4CB9-994A-5DDF7C9A450A}"/>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D79E2B83-4F42-4CB9-994A-5DDF7C9A450A}"/>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D79E2B83-4F42-4CB9-994A-5DDF7C9A450A}"/>
                                            </p:graphic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
                                            <p:graphicEl>
                                              <a:dgm id="{921CF475-F1E4-4A27-802A-9C6FF77D11B4}"/>
                                            </p:graphicEl>
                                          </p:spTgt>
                                        </p:tgtEl>
                                        <p:attrNameLst>
                                          <p:attrName>style.visibility</p:attrName>
                                        </p:attrNameLst>
                                      </p:cBhvr>
                                      <p:to>
                                        <p:strVal val="visible"/>
                                      </p:to>
                                    </p:set>
                                    <p:anim calcmode="lin" valueType="num">
                                      <p:cBhvr>
                                        <p:cTn id="37" dur="500" fill="hold"/>
                                        <p:tgtEl>
                                          <p:spTgt spid="2">
                                            <p:graphicEl>
                                              <a:dgm id="{921CF475-F1E4-4A27-802A-9C6FF77D11B4}"/>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921CF475-F1E4-4A27-802A-9C6FF77D11B4}"/>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921CF475-F1E4-4A27-802A-9C6FF77D11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0310" y="425003"/>
            <a:ext cx="8434002" cy="5739081"/>
          </a:xfr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3" name="Slide Number Placeholder 2">
            <a:extLst>
              <a:ext uri="{FF2B5EF4-FFF2-40B4-BE49-F238E27FC236}">
                <a16:creationId xmlns:a16="http://schemas.microsoft.com/office/drawing/2014/main" id="{64204DE0-4C59-43FE-BC96-3CFEAF54AA3F}"/>
              </a:ext>
            </a:extLst>
          </p:cNvPr>
          <p:cNvSpPr>
            <a:spLocks noGrp="1"/>
          </p:cNvSpPr>
          <p:nvPr>
            <p:ph type="sldNum" sz="quarter" idx="12"/>
          </p:nvPr>
        </p:nvSpPr>
        <p:spPr/>
        <p:txBody>
          <a:bodyPr/>
          <a:lstStyle/>
          <a:p>
            <a:fld id="{9E8A7AF6-A3A2-42DC-95DB-7EF232291C8F}" type="slidenum">
              <a:rPr lang="en-US" smtClean="0"/>
              <a:t>14</a:t>
            </a:fld>
            <a:endParaRPr lang="en-US"/>
          </a:p>
        </p:txBody>
      </p:sp>
    </p:spTree>
    <p:extLst>
      <p:ext uri="{BB962C8B-B14F-4D97-AF65-F5344CB8AC3E}">
        <p14:creationId xmlns:p14="http://schemas.microsoft.com/office/powerpoint/2010/main" val="301451111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81" x="3633788" y="5670550"/>
          <p14:tracePt t="1321" x="3589338" y="5670550"/>
          <p14:tracePt t="1333" x="3482975" y="5670550"/>
          <p14:tracePt t="1347" x="3241675" y="5616575"/>
          <p14:tracePt t="1360" x="2857500" y="5537200"/>
          <p14:tracePt t="1372" x="2446338" y="5429250"/>
          <p14:tracePt t="1384" x="2179638" y="5322888"/>
          <p14:tracePt t="1399" x="1990725" y="5232400"/>
          <p14:tracePt t="1416" x="1847850" y="5133975"/>
          <p14:tracePt t="1432" x="1643063" y="4894263"/>
          <p14:tracePt t="1449" x="1581150" y="4741863"/>
          <p14:tracePt t="1466" x="1571625" y="4608513"/>
          <p14:tracePt t="1482" x="1608138" y="4438650"/>
          <p14:tracePt t="1499" x="1893888" y="4098925"/>
          <p14:tracePt t="1517" x="2133600" y="3919538"/>
          <p14:tracePt t="1532" x="2830513" y="3490913"/>
          <p14:tracePt t="1551" x="3179763" y="3322638"/>
          <p14:tracePt t="1565" x="3527425" y="3214688"/>
          <p14:tracePt t="1583" x="3813175" y="3133725"/>
          <p14:tracePt t="1599" x="4027488" y="3098800"/>
          <p14:tracePt t="1616" x="4394200" y="3081338"/>
          <p14:tracePt t="1632" x="4465638" y="3081338"/>
          <p14:tracePt t="1649" x="4545013" y="3098800"/>
          <p14:tracePt t="1666" x="4554538" y="3089275"/>
          <p14:tracePt t="1923" x="4581525" y="3081338"/>
          <p14:tracePt t="1932" x="4608513" y="3054350"/>
          <p14:tracePt t="1945" x="4633913" y="3009900"/>
          <p14:tracePt t="1957" x="4679950" y="2955925"/>
          <p14:tracePt t="1970" x="4697413" y="2901950"/>
          <p14:tracePt t="1983" x="4705350" y="2847975"/>
          <p14:tracePt t="1999" x="4714875" y="2803525"/>
          <p14:tracePt t="2016" x="4714875" y="2759075"/>
          <p14:tracePt t="2032" x="4660900" y="2643188"/>
          <p14:tracePt t="2049" x="4625975" y="2608263"/>
          <p14:tracePt t="2066" x="4589463" y="2562225"/>
          <p14:tracePt t="2083" x="4446588" y="2482850"/>
          <p14:tracePt t="2099" x="4348163" y="2428875"/>
          <p14:tracePt t="2116" x="4205288" y="2374900"/>
          <p14:tracePt t="2132" x="3786188" y="2205038"/>
          <p14:tracePt t="2149" x="3660775" y="2160588"/>
          <p14:tracePt t="2166" x="3581400" y="2125663"/>
          <p14:tracePt t="2182" x="3455988" y="2071688"/>
          <p14:tracePt t="2200" x="3419475" y="2044700"/>
          <p14:tracePt t="2216" x="3402013" y="2027238"/>
          <p14:tracePt t="2232" x="3384550" y="2000250"/>
          <p14:tracePt t="2249" x="3340100" y="1946275"/>
          <p14:tracePt t="2266" x="3340100" y="1919288"/>
          <p14:tracePt t="2282" x="3340100" y="1893888"/>
          <p14:tracePt t="2299" x="3322638" y="1866900"/>
          <p14:tracePt t="2316" x="3322638" y="1857375"/>
          <p14:tracePt t="2332" x="3322638" y="1847850"/>
          <p14:tracePt t="2349" x="3322638" y="1830388"/>
          <p14:tracePt t="2367" x="3322638" y="1822450"/>
          <p14:tracePt t="2382" x="3322638" y="1812925"/>
          <p14:tracePt t="2399" x="3322638" y="1795463"/>
          <p14:tracePt t="2417" x="3322638" y="1785938"/>
          <p14:tracePt t="2447" x="3322638" y="1776413"/>
          <p14:tracePt t="2480" x="3330575" y="1768475"/>
          <p14:tracePt t="2493" x="3367088" y="1751013"/>
          <p14:tracePt t="2508" x="3419475" y="1741488"/>
          <p14:tracePt t="2518" x="3500438" y="1731963"/>
          <p14:tracePt t="2532" x="3598863" y="1704975"/>
          <p14:tracePt t="2550" x="4017963" y="1660525"/>
          <p14:tracePt t="2569" x="4197350" y="1652588"/>
          <p14:tracePt t="2583" x="4375150" y="1633538"/>
          <p14:tracePt t="2599" x="4491038" y="1625600"/>
          <p14:tracePt t="2616" x="4687888" y="1598613"/>
          <p14:tracePt t="2633" x="4751388" y="1581150"/>
          <p14:tracePt t="2649" x="4813300" y="1571625"/>
          <p14:tracePt t="2665" x="4911725" y="1554163"/>
          <p14:tracePt t="2684" x="4956175" y="1544638"/>
          <p14:tracePt t="2699" x="5010150" y="1536700"/>
          <p14:tracePt t="2716" x="5054600" y="1536700"/>
          <p14:tracePt t="2732" x="5108575" y="1527175"/>
          <p14:tracePt t="2749" x="5133975" y="1527175"/>
          <p14:tracePt t="2766" x="5160963" y="1527175"/>
          <p14:tracePt t="2784" x="5170488" y="1527175"/>
          <p14:tracePt t="2811" x="5180013" y="1527175"/>
          <p14:tracePt t="2824" x="5187950" y="1527175"/>
          <p14:tracePt t="2836" x="5197475" y="1536700"/>
          <p14:tracePt t="2866" x="5205413" y="1536700"/>
          <p14:tracePt t="2888" x="5224463" y="1544638"/>
          <p14:tracePt t="3065" x="5232400" y="1554163"/>
          <p14:tracePt t="3092" x="5241925" y="1562100"/>
          <p14:tracePt t="3104" x="5251450" y="1562100"/>
          <p14:tracePt t="3117" x="5251450" y="1571625"/>
          <p14:tracePt t="3130" x="5259388" y="1571625"/>
          <p14:tracePt t="3141" x="5259388" y="1581150"/>
          <p14:tracePt t="3167" x="5259388" y="1598613"/>
          <p14:tracePt t="3205" x="5259388" y="1616075"/>
          <p14:tracePt t="3219" x="5259388" y="1652588"/>
          <p14:tracePt t="3232" x="5259388" y="1679575"/>
          <p14:tracePt t="3246" x="5259388" y="1714500"/>
          <p14:tracePt t="3257" x="5259388" y="1768475"/>
          <p14:tracePt t="3269" x="5259388" y="1812925"/>
          <p14:tracePt t="3289" x="5224463" y="2044700"/>
          <p14:tracePt t="3308" x="5197475" y="2133600"/>
          <p14:tracePt t="3321" x="5180013" y="2224088"/>
          <p14:tracePt t="3333" x="5153025" y="2312988"/>
          <p14:tracePt t="3349" x="5126038" y="2393950"/>
          <p14:tracePt t="3365" x="5099050" y="2455863"/>
          <p14:tracePt t="3365" x="5081588" y="2554288"/>
          <p14:tracePt t="3384" x="5037138" y="2643188"/>
          <p14:tracePt t="3401" x="5010150" y="2741613"/>
          <p14:tracePt t="3416" x="4973638" y="2830513"/>
          <p14:tracePt t="3433" x="4911725" y="3000375"/>
          <p14:tracePt t="3449" x="4884738" y="3098800"/>
          <p14:tracePt t="3466" x="4867275" y="3205163"/>
          <p14:tracePt t="3482" x="4848225" y="3295650"/>
          <p14:tracePt t="3499" x="4830763" y="3367088"/>
          <p14:tracePt t="3516" x="4786313" y="3589338"/>
          <p14:tracePt t="3532" x="4759325" y="3786188"/>
          <p14:tracePt t="3551" x="4741863" y="3875088"/>
          <p14:tracePt t="3566" x="4732338" y="3965575"/>
          <p14:tracePt t="3582" x="4724400" y="4027488"/>
          <p14:tracePt t="3599" x="4714875" y="4062413"/>
          <p14:tracePt t="3616" x="4705350" y="4116388"/>
          <p14:tracePt t="3632" x="4687888" y="4098925"/>
          <p14:tracePt t="3753" x="4660900" y="4044950"/>
          <p14:tracePt t="3766" x="4616450" y="3946525"/>
          <p14:tracePt t="3778" x="4562475" y="3830638"/>
          <p14:tracePt t="3792" x="4527550" y="3724275"/>
          <p14:tracePt t="3804" x="4483100" y="3625850"/>
          <p14:tracePt t="3822" x="4456113" y="3544888"/>
          <p14:tracePt t="3832" x="4438650" y="3482975"/>
          <p14:tracePt t="3849" x="4411663" y="3419475"/>
          <p14:tracePt t="3866" x="4367213" y="3276600"/>
          <p14:tracePt t="3882" x="4322763" y="3179763"/>
          <p14:tracePt t="3899" x="4295775" y="3036888"/>
          <p14:tracePt t="3916" x="4241800" y="2776538"/>
          <p14:tracePt t="3933" x="4232275" y="2652713"/>
          <p14:tracePt t="3949" x="4205288" y="2465388"/>
          <p14:tracePt t="3966" x="4179888" y="2197100"/>
          <p14:tracePt t="3984" x="4179888" y="2098675"/>
          <p14:tracePt t="3999" x="4179888" y="2044700"/>
          <p14:tracePt t="4016" x="4170363" y="1965325"/>
          <p14:tracePt t="4034" x="4160838" y="1938338"/>
          <p14:tracePt t="4049" x="4160838" y="1928813"/>
          <p14:tracePt t="4066" x="4160838" y="1911350"/>
          <p14:tracePt t="4082" x="4160838" y="1901825"/>
          <p14:tracePt t="4138" x="4152900" y="1893888"/>
          <p14:tracePt t="4212" x="4143375" y="1893888"/>
          <p14:tracePt t="4224" x="4143375" y="1874838"/>
          <p14:tracePt t="4243" x="4133850" y="1874838"/>
          <p14:tracePt t="4263" x="4133850" y="1866900"/>
          <p14:tracePt t="4274" x="4125913" y="1866900"/>
          <p14:tracePt t="4326" x="4108450" y="1866900"/>
          <p14:tracePt t="4468" x="4089400" y="1874838"/>
          <p14:tracePt t="4492" x="4071938" y="1884363"/>
          <p14:tracePt t="4505" x="4044950" y="1893888"/>
          <p14:tracePt t="4517" x="4027488" y="1893888"/>
          <p14:tracePt t="4530" x="4017963" y="1901825"/>
          <p14:tracePt t="4542" x="4010025" y="1901825"/>
          <p14:tracePt t="4561" x="3973513" y="1911350"/>
          <p14:tracePt t="4581" x="3965575" y="1911350"/>
          <p14:tracePt t="4593" x="3956050" y="1911350"/>
          <p14:tracePt t="4606" x="3946525" y="1911350"/>
          <p14:tracePt t="4619" x="3938588" y="1911350"/>
          <p14:tracePt t="4632" x="3929063" y="1911350"/>
          <p14:tracePt t="4662" x="3919538" y="1911350"/>
          <p14:tracePt t="4670" x="3911600" y="1911350"/>
          <p14:tracePt t="4683" x="3894138" y="1911350"/>
          <p14:tracePt t="4699" x="3884613" y="1911350"/>
          <p14:tracePt t="4716" x="3857625" y="1911350"/>
          <p14:tracePt t="4734" x="3857625" y="1919288"/>
          <p14:tracePt t="4749" x="3848100" y="1919288"/>
          <p14:tracePt t="4766" x="3840163" y="1919288"/>
          <p14:tracePt t="4782" x="3840163" y="1928813"/>
          <p14:tracePt t="4799" x="3840163" y="1938338"/>
          <p14:tracePt t="4861" x="3840163" y="1946275"/>
          <p14:tracePt t="4878" x="3840163" y="1965325"/>
          <p14:tracePt t="4887" x="3840163" y="2000250"/>
          <p14:tracePt t="4899" x="3848100" y="2027238"/>
          <p14:tracePt t="4911" x="3867150" y="2081213"/>
          <p14:tracePt t="4925" x="3884613" y="2125663"/>
          <p14:tracePt t="4938" x="3894138" y="2152650"/>
          <p14:tracePt t="4950" x="3911600" y="2187575"/>
          <p14:tracePt t="4966" x="3919538" y="2232025"/>
          <p14:tracePt t="4982" x="3946525" y="2295525"/>
          <p14:tracePt t="4999" x="3990975" y="2411413"/>
          <p14:tracePt t="5016" x="4000500" y="2446338"/>
          <p14:tracePt t="5033" x="4017963" y="2473325"/>
          <p14:tracePt t="5049" x="4027488" y="2536825"/>
          <p14:tracePt t="5067" x="4037013" y="2562225"/>
          <p14:tracePt t="5084" x="4054475" y="2633663"/>
          <p14:tracePt t="5103" x="4062413" y="2660650"/>
          <p14:tracePt t="5116" x="4071938" y="2687638"/>
          <p14:tracePt t="5132" x="4071938" y="2714625"/>
          <p14:tracePt t="5149" x="4081463" y="2768600"/>
          <p14:tracePt t="5167" x="4089400" y="2786063"/>
          <p14:tracePt t="5182" x="4098925" y="2803525"/>
          <p14:tracePt t="5199" x="4098925" y="2822575"/>
          <p14:tracePt t="5217" x="4098925" y="2830513"/>
          <p14:tracePt t="5243" x="4098925" y="2840038"/>
          <p14:tracePt t="5280" x="4108450" y="2840038"/>
          <p14:tracePt t="5299" x="4108450" y="2847975"/>
          <p14:tracePt t="5320" x="4116388" y="2847975"/>
          <p14:tracePt t="5344" x="4125913" y="2857500"/>
          <p14:tracePt t="5359" x="4133850" y="2857500"/>
          <p14:tracePt t="5370" x="4143375" y="2874963"/>
          <p14:tracePt t="5384" x="4152900" y="2874963"/>
          <p14:tracePt t="5401" x="4187825" y="2901950"/>
          <p14:tracePt t="5421" x="4197350" y="2911475"/>
          <p14:tracePt t="5434" x="4214813" y="2928938"/>
          <p14:tracePt t="5447" x="4224338" y="2938463"/>
          <p14:tracePt t="5463" x="4232275" y="2946400"/>
          <p14:tracePt t="5472" x="4259263" y="2955925"/>
          <p14:tracePt t="5485" x="4259263" y="2965450"/>
          <p14:tracePt t="5499" x="4268788" y="2965450"/>
          <p14:tracePt t="5516" x="4276725" y="2973388"/>
          <p14:tracePt t="5532" x="4303713" y="2982913"/>
          <p14:tracePt t="5550" x="4322763" y="2982913"/>
          <p14:tracePt t="5566" x="4348163" y="2982913"/>
          <p14:tracePt t="5583" x="4394200" y="2982913"/>
          <p14:tracePt t="5602" x="4411663" y="2982913"/>
          <p14:tracePt t="5617" x="4429125" y="2982913"/>
          <p14:tracePt t="5633" x="4456113" y="2982913"/>
          <p14:tracePt t="5649" x="4500563" y="2982913"/>
          <p14:tracePt t="5666" x="4518025" y="2982913"/>
          <p14:tracePt t="5682" x="4545013" y="2982913"/>
          <p14:tracePt t="5699" x="4554538" y="2982913"/>
          <p14:tracePt t="5716" x="4572000" y="2982913"/>
          <p14:tracePt t="5732" x="4608513" y="2982913"/>
          <p14:tracePt t="5749" x="4643438" y="2990850"/>
          <p14:tracePt t="5766" x="4660900" y="2990850"/>
          <p14:tracePt t="5782" x="4687888" y="3000375"/>
          <p14:tracePt t="5799" x="4705350" y="3009900"/>
          <p14:tracePt t="5816" x="4724400" y="3009900"/>
          <p14:tracePt t="5832" x="4768850" y="3017838"/>
          <p14:tracePt t="5850" x="4813300" y="3027363"/>
          <p14:tracePt t="5867" x="4830763" y="3027363"/>
          <p14:tracePt t="5883" x="4840288" y="3027363"/>
          <p14:tracePt t="5899" x="4857750" y="3036888"/>
          <p14:tracePt t="5916" x="4902200" y="3044825"/>
          <p14:tracePt t="5934" x="4919663" y="3044825"/>
          <p14:tracePt t="5949" x="4938713" y="3054350"/>
          <p14:tracePt t="5966" x="4973638" y="3062288"/>
          <p14:tracePt t="5983" x="5000625" y="3071813"/>
          <p14:tracePt t="5999" x="5018088" y="3071813"/>
          <p14:tracePt t="6016" x="5037138" y="3081338"/>
          <p14:tracePt t="6033" x="5062538" y="3089275"/>
          <p14:tracePt t="6049" x="5081588" y="3089275"/>
          <p14:tracePt t="6066" x="5089525" y="3089275"/>
          <p14:tracePt t="6082" x="5099050" y="3098800"/>
          <p14:tracePt t="6099" x="5108575" y="3098800"/>
          <p14:tracePt t="6116" x="5126038" y="3098800"/>
          <p14:tracePt t="6133" x="5133975" y="3108325"/>
          <p14:tracePt t="6149" x="5153025" y="3116263"/>
          <p14:tracePt t="6166" x="5160963" y="3116263"/>
          <p14:tracePt t="6182" x="5187950" y="3116263"/>
          <p14:tracePt t="6199" x="5197475" y="3116263"/>
          <p14:tracePt t="6216" x="5205413" y="3116263"/>
          <p14:tracePt t="6232" x="5224463" y="3116263"/>
          <p14:tracePt t="6250" x="5232400" y="3116263"/>
          <p14:tracePt t="6266" x="5241925" y="3116263"/>
          <p14:tracePt t="6282" x="5259388" y="3098800"/>
          <p14:tracePt t="6300" x="5259388" y="3089275"/>
          <p14:tracePt t="6316" x="5276850" y="3071813"/>
          <p14:tracePt t="6332" x="5286375" y="3036888"/>
          <p14:tracePt t="6349" x="5295900" y="2928938"/>
          <p14:tracePt t="6366" x="5303838" y="2874963"/>
          <p14:tracePt t="6382" x="5313363" y="2795588"/>
          <p14:tracePt t="6399" x="5330825" y="2687638"/>
          <p14:tracePt t="6417" x="5330825" y="2652713"/>
          <p14:tracePt t="6434" x="5340350" y="2625725"/>
          <p14:tracePt t="6450" x="5340350" y="2608263"/>
          <p14:tracePt t="6467" x="5340350" y="2544763"/>
          <p14:tracePt t="6483" x="5340350" y="2527300"/>
          <p14:tracePt t="6500" x="5348288" y="2490788"/>
          <p14:tracePt t="6518" x="5367338" y="2428875"/>
          <p14:tracePt t="6533" x="5375275" y="2374900"/>
          <p14:tracePt t="6550" x="5375275" y="2339975"/>
          <p14:tracePt t="6567" x="5384800" y="2241550"/>
          <p14:tracePt t="6584" x="5384800" y="2187575"/>
          <p14:tracePt t="6600" x="5394325" y="2143125"/>
          <p14:tracePt t="6617" x="5394325" y="2054225"/>
          <p14:tracePt t="6634" x="5394325" y="2009775"/>
          <p14:tracePt t="6650" x="5394325" y="1973263"/>
          <p14:tracePt t="6667" x="5394325" y="1884363"/>
          <p14:tracePt t="6684" x="5394325" y="1839913"/>
          <p14:tracePt t="6700" x="5394325" y="1785938"/>
          <p14:tracePt t="6717" x="5394325" y="1704975"/>
          <p14:tracePt t="6734" x="5394325" y="1670050"/>
          <p14:tracePt t="6750" x="5394325" y="1643063"/>
          <p14:tracePt t="6767" x="5394325" y="1608138"/>
          <p14:tracePt t="6783" x="5394325" y="1517650"/>
          <p14:tracePt t="6800" x="5394325" y="1509713"/>
          <p14:tracePt t="6817" x="5394325" y="1500188"/>
          <p14:tracePt t="6834" x="5384800" y="1500188"/>
          <p14:tracePt t="7094" x="5367338" y="1500188"/>
          <p14:tracePt t="7103" x="5330825" y="1500188"/>
          <p14:tracePt t="7115" x="5303838" y="1500188"/>
          <p14:tracePt t="7128" x="5268913" y="1500188"/>
          <p14:tracePt t="7141" x="5232400" y="1500188"/>
          <p14:tracePt t="7154" x="5205413" y="1490663"/>
          <p14:tracePt t="7167" x="5180013" y="1490663"/>
          <p14:tracePt t="7183" x="5143500" y="1490663"/>
          <p14:tracePt t="7200" x="5081588" y="1490663"/>
          <p14:tracePt t="7218" x="5054600" y="1490663"/>
          <p14:tracePt t="7233" x="5018088" y="1490663"/>
          <p14:tracePt t="7250" x="4991100" y="1490663"/>
          <p14:tracePt t="7267" x="4902200" y="1500188"/>
          <p14:tracePt t="7284" x="4848225" y="1517650"/>
          <p14:tracePt t="7301" x="4714875" y="1544638"/>
          <p14:tracePt t="7318" x="4652963" y="1562100"/>
          <p14:tracePt t="7333" x="4589463" y="1581150"/>
          <p14:tracePt t="7350" x="4537075" y="1598613"/>
          <p14:tracePt t="7367" x="4411663" y="1643063"/>
          <p14:tracePt t="7384" x="4367213" y="1660525"/>
          <p14:tracePt t="7400" x="4303713" y="1687513"/>
          <p14:tracePt t="7417" x="4224338" y="1751013"/>
          <p14:tracePt t="7435" x="4179888" y="1776413"/>
          <p14:tracePt t="7450" x="4133850" y="1812925"/>
          <p14:tracePt t="7467" x="4081463" y="1847850"/>
          <p14:tracePt t="7483" x="3973513" y="1928813"/>
          <p14:tracePt t="7500" x="3929063" y="1965325"/>
          <p14:tracePt t="7517" x="3803650" y="2089150"/>
          <p14:tracePt t="7535" x="3768725" y="2143125"/>
          <p14:tracePt t="7550" x="3724275" y="2197100"/>
          <p14:tracePt t="7567" x="3705225" y="2251075"/>
          <p14:tracePt t="7584" x="3660775" y="2347913"/>
          <p14:tracePt t="7601" x="3652838" y="2411413"/>
          <p14:tracePt t="7618" x="3652838" y="2625725"/>
          <p14:tracePt t="7639" x="3652838" y="2732088"/>
          <p14:tracePt t="7651" x="3660775" y="2822575"/>
          <p14:tracePt t="7667" x="3679825" y="2901950"/>
          <p14:tracePt t="7683" x="3724275" y="3036888"/>
          <p14:tracePt t="7701" x="3751263" y="3081338"/>
          <p14:tracePt t="7717" x="3759200" y="3108325"/>
          <p14:tracePt t="7733" x="3776663" y="3116263"/>
          <p14:tracePt t="7733" x="3776663" y="3133725"/>
          <p14:tracePt t="7751" x="3786188" y="3133725"/>
          <p14:tracePt t="7767" x="3803650" y="3133725"/>
          <p14:tracePt t="8006" x="3822700" y="3133725"/>
          <p14:tracePt t="8019" x="3848100" y="3133725"/>
          <p14:tracePt t="8032" x="3902075" y="3116263"/>
          <p14:tracePt t="8044" x="3965575" y="3098800"/>
          <p14:tracePt t="8059" x="4027488" y="3071813"/>
          <p14:tracePt t="8071" x="4108450" y="3054350"/>
          <p14:tracePt t="8084" x="4187825" y="3044825"/>
          <p14:tracePt t="8100" x="4259263" y="3027363"/>
          <p14:tracePt t="8117" x="4429125" y="3000375"/>
          <p14:tracePt t="8135" x="4491038" y="2990850"/>
          <p14:tracePt t="8150" x="4562475" y="2982913"/>
          <p14:tracePt t="8167" x="4697413" y="2982913"/>
          <p14:tracePt t="8184" x="4751388" y="2982913"/>
          <p14:tracePt t="8200" x="4803775" y="2982913"/>
          <p14:tracePt t="8217" x="4848225" y="2982913"/>
          <p14:tracePt t="8233" x="4902200" y="2982913"/>
          <p14:tracePt t="8250" x="4938713" y="2982913"/>
          <p14:tracePt t="8267" x="4946650" y="2982913"/>
          <p14:tracePt t="8284" x="4983163" y="2982913"/>
          <p14:tracePt t="8301" x="5010150" y="2982913"/>
          <p14:tracePt t="8317" x="5054600" y="2946400"/>
          <p14:tracePt t="8334" x="5081588" y="2919413"/>
          <p14:tracePt t="8350" x="5160963" y="2857500"/>
          <p14:tracePt t="8367" x="5197475" y="2813050"/>
          <p14:tracePt t="8383" x="5232400" y="2751138"/>
          <p14:tracePt t="8400" x="5303838" y="2571750"/>
          <p14:tracePt t="8418" x="5313363" y="2500313"/>
          <p14:tracePt t="8433" x="5322888" y="2374900"/>
          <p14:tracePt t="8452" x="5322888" y="2339975"/>
          <p14:tracePt t="8467" x="5322888" y="2312988"/>
          <p14:tracePt t="8483" x="5313363" y="2295525"/>
          <p14:tracePt t="8500" x="5259388" y="2232025"/>
          <p14:tracePt t="8518" x="5224463" y="2187575"/>
          <p14:tracePt t="8534" x="5180013" y="2143125"/>
          <p14:tracePt t="8550" x="5133975" y="2098675"/>
          <p14:tracePt t="8567" x="5027613" y="2000250"/>
          <p14:tracePt t="8584" x="4965700" y="1946275"/>
          <p14:tracePt t="8600" x="4848225" y="1857375"/>
          <p14:tracePt t="8618" x="4795838" y="1822450"/>
          <p14:tracePt t="8634" x="4751388" y="1776413"/>
          <p14:tracePt t="8650" x="4697413" y="1741488"/>
          <p14:tracePt t="8667" x="4625975" y="1679575"/>
          <p14:tracePt t="8684" x="4589463" y="1652588"/>
          <p14:tracePt t="8700" x="4562475" y="1625600"/>
          <p14:tracePt t="8717" x="4510088" y="1598613"/>
          <p14:tracePt t="8734" x="4491038" y="1589088"/>
          <p14:tracePt t="8750" x="4483100" y="1581150"/>
          <p14:tracePt t="8767" x="4465638" y="1571625"/>
          <p14:tracePt t="8767" x="4438650" y="1571625"/>
          <p14:tracePt t="8785" x="4411663" y="1571625"/>
          <p14:tracePt t="8800" x="4375150" y="1571625"/>
          <p14:tracePt t="8817" x="4303713" y="1571625"/>
          <p14:tracePt t="8835" x="4276725" y="1571625"/>
          <p14:tracePt t="8850" x="4251325" y="1571625"/>
          <p14:tracePt t="8867" x="4241800" y="1571625"/>
          <p14:tracePt t="8884" x="4197350" y="1598613"/>
          <p14:tracePt t="8900" x="4170363" y="1616075"/>
          <p14:tracePt t="8917" x="4152900" y="1633538"/>
          <p14:tracePt t="8933" x="4116388" y="1670050"/>
          <p14:tracePt t="8950" x="4108450" y="1679575"/>
          <p14:tracePt t="8967" x="4089400" y="1697038"/>
          <p14:tracePt t="8983" x="4081463" y="1724025"/>
          <p14:tracePt t="9000" x="4054475" y="1822450"/>
          <p14:tracePt t="9017" x="4054475" y="1884363"/>
          <p14:tracePt t="9033" x="4054475" y="1982788"/>
          <p14:tracePt t="9051" x="4054475" y="2017713"/>
          <p14:tracePt t="9067" x="4054475" y="2044700"/>
          <p14:tracePt t="9084" x="4054475" y="2071688"/>
          <p14:tracePt t="9100" x="4071938" y="2133600"/>
          <p14:tracePt t="9117" x="4071938" y="2152650"/>
          <p14:tracePt t="9134" x="4081463" y="2179638"/>
          <p14:tracePt t="9150" x="4108450" y="2241550"/>
          <p14:tracePt t="9167" x="4116388" y="2268538"/>
          <p14:tracePt t="9183" x="4133850" y="2295525"/>
          <p14:tracePt t="9200" x="4152900" y="2322513"/>
          <p14:tracePt t="9216" x="4160838" y="2330450"/>
          <p14:tracePt t="9232" x="4170363" y="2347913"/>
          <p14:tracePt t="9249" x="4187825" y="2366963"/>
          <p14:tracePt t="9267" x="4205288" y="2374900"/>
          <p14:tracePt t="9283" x="4205288" y="2384425"/>
          <p14:tracePt t="9299" x="4214813" y="2393950"/>
          <p14:tracePt t="9316" x="4224338" y="2411413"/>
          <p14:tracePt t="9584" x="4241800" y="2419350"/>
          <p14:tracePt t="9597" x="4259263" y="2438400"/>
          <p14:tracePt t="9610" x="4286250" y="2465388"/>
          <p14:tracePt t="9624" x="4322763" y="2490788"/>
          <p14:tracePt t="9636" x="4340225" y="2517775"/>
          <p14:tracePt t="9649" x="4367213" y="2536825"/>
          <p14:tracePt t="9666" x="4394200" y="2562225"/>
          <p14:tracePt t="9682" x="4438650" y="2598738"/>
          <p14:tracePt t="9699" x="4465638" y="2633663"/>
          <p14:tracePt t="9716" x="4491038" y="2652713"/>
          <p14:tracePt t="9732" x="4537075" y="2687638"/>
          <p14:tracePt t="9750" x="4562475" y="2714625"/>
          <p14:tracePt t="9766" x="4589463" y="2732088"/>
          <p14:tracePt t="9782" x="4652963" y="2776538"/>
          <p14:tracePt t="9801" x="4697413" y="2803525"/>
          <p14:tracePt t="9816" x="4732338" y="2822575"/>
          <p14:tracePt t="9833" x="4840288" y="2857500"/>
          <p14:tracePt t="9852" x="4884738" y="2867025"/>
          <p14:tracePt t="9866" x="4919663" y="2867025"/>
          <p14:tracePt t="9882" x="4956175" y="2867025"/>
          <p14:tracePt t="9899" x="5037138" y="2857500"/>
          <p14:tracePt t="9917" x="5072063" y="2847975"/>
          <p14:tracePt t="9933" x="5116513" y="2822575"/>
          <p14:tracePt t="9950" x="5187950" y="2768600"/>
          <p14:tracePt t="9967" x="5214938" y="2751138"/>
          <p14:tracePt t="9982" x="5251450" y="2714625"/>
          <p14:tracePt t="9999" x="5295900" y="2679700"/>
          <p14:tracePt t="10016" x="5357813" y="2616200"/>
          <p14:tracePt t="10033" x="5394325" y="2589213"/>
          <p14:tracePt t="10049" x="5438775" y="2527300"/>
          <p14:tracePt t="10068" x="5446713" y="2517775"/>
          <p14:tracePt t="10082" x="5473700" y="2500313"/>
          <p14:tracePt t="10099" x="5483225" y="2482850"/>
          <p14:tracePt t="10116" x="5510213" y="2438400"/>
          <p14:tracePt t="10133" x="5510213" y="2428875"/>
          <p14:tracePt t="10150" x="5518150" y="2384425"/>
          <p14:tracePt t="10170" x="5527675" y="2366963"/>
          <p14:tracePt t="10183" x="5527675" y="2357438"/>
          <p14:tracePt t="10199" x="5527675" y="2339975"/>
          <p14:tracePt t="10216" x="5527675" y="2295525"/>
          <p14:tracePt t="10234" x="5527675" y="2268538"/>
          <p14:tracePt t="10249" x="5527675" y="2251075"/>
          <p14:tracePt t="10266" x="5527675" y="2224088"/>
          <p14:tracePt t="10282" x="5510213" y="2187575"/>
          <p14:tracePt t="10299" x="5491163" y="2160588"/>
          <p14:tracePt t="10316" x="5483225" y="2143125"/>
          <p14:tracePt t="10332" x="5446713" y="2089150"/>
          <p14:tracePt t="10349" x="5419725" y="2062163"/>
          <p14:tracePt t="10366" x="5394325" y="2027238"/>
          <p14:tracePt t="10382" x="5348288" y="1973263"/>
          <p14:tracePt t="10399" x="5313363" y="1946275"/>
          <p14:tracePt t="10416" x="5276850" y="1911350"/>
          <p14:tracePt t="10433" x="5232400" y="1857375"/>
          <p14:tracePt t="10450" x="5205413" y="1839913"/>
          <p14:tracePt t="10468" x="5187950" y="1812925"/>
          <p14:tracePt t="10482" x="5160963" y="1803400"/>
          <p14:tracePt t="10499" x="5133975" y="1776413"/>
          <p14:tracePt t="10517" x="5108575" y="1758950"/>
          <p14:tracePt t="10532" x="5089525" y="1751013"/>
          <p14:tracePt t="10549" x="5072063" y="1741488"/>
          <p14:tracePt t="10566" x="5037138" y="1724025"/>
          <p14:tracePt t="10583" x="5027613" y="1724025"/>
          <p14:tracePt t="10600" x="4991100" y="1704975"/>
          <p14:tracePt t="10617" x="4965700" y="1704975"/>
          <p14:tracePt t="10633" x="4946650" y="1704975"/>
          <p14:tracePt t="10649" x="4902200" y="1704975"/>
          <p14:tracePt t="10667" x="4884738" y="1704975"/>
          <p14:tracePt t="10682" x="4867275" y="1704975"/>
          <p14:tracePt t="10699" x="4848225" y="1704975"/>
          <p14:tracePt t="10716" x="4803775" y="1704975"/>
          <p14:tracePt t="10732" x="4776788" y="1704975"/>
          <p14:tracePt t="10749" x="4759325" y="1704975"/>
          <p14:tracePt t="10766" x="4732338" y="1704975"/>
          <p14:tracePt t="10782" x="4687888" y="1704975"/>
          <p14:tracePt t="10799" x="4660900" y="1724025"/>
          <p14:tracePt t="10816" x="4625975" y="1741488"/>
          <p14:tracePt t="10833" x="4589463" y="1751013"/>
          <p14:tracePt t="10849" x="4581525" y="1751013"/>
          <p14:tracePt t="10866" x="4562475" y="1758950"/>
          <p14:tracePt t="10882" x="4554538" y="1768475"/>
          <p14:tracePt t="10899" x="4537075" y="1776413"/>
          <p14:tracePt t="10916" x="4527550" y="1785938"/>
          <p14:tracePt t="10947" x="4518025" y="1785938"/>
          <p14:tracePt t="10959" x="4510088" y="1795463"/>
          <p14:tracePt t="10972" x="4500563" y="1803400"/>
          <p14:tracePt t="10984" x="4491038" y="1822450"/>
          <p14:tracePt t="10999" x="4473575" y="1830388"/>
          <p14:tracePt t="11016" x="4465638" y="1847850"/>
          <p14:tracePt t="11033" x="4438650" y="1866900"/>
          <p14:tracePt t="11049" x="4438650" y="1874838"/>
          <p14:tracePt t="11066" x="4419600" y="1884363"/>
          <p14:tracePt t="11082" x="4419600" y="1901825"/>
          <p14:tracePt t="11099" x="4402138" y="1919288"/>
          <p14:tracePt t="11116" x="4394200" y="1946275"/>
          <p14:tracePt t="11132" x="4375150" y="1990725"/>
          <p14:tracePt t="11151" x="4367213" y="2017713"/>
          <p14:tracePt t="11166" x="4357688" y="2036763"/>
          <p14:tracePt t="11182" x="4348163" y="2062163"/>
          <p14:tracePt t="11199" x="4348163" y="2081213"/>
          <p14:tracePt t="11216" x="4340225" y="2133600"/>
          <p14:tracePt t="11232" x="4330700" y="2143125"/>
          <p14:tracePt t="11249" x="4322763" y="2170113"/>
          <p14:tracePt t="11266" x="4322763" y="2179638"/>
          <p14:tracePt t="11282" x="4322763" y="2197100"/>
          <p14:tracePt t="11310" x="4322763" y="2232025"/>
          <p14:tracePt t="11330" x="4322763" y="2251075"/>
          <p14:tracePt t="11342" x="4322763" y="2276475"/>
          <p14:tracePt t="11354" x="4322763" y="2303463"/>
          <p14:tracePt t="11367" x="4322763" y="2322513"/>
          <p14:tracePt t="11382" x="4322763" y="2347913"/>
          <p14:tracePt t="11399" x="4322763" y="2366963"/>
          <p14:tracePt t="11416" x="4322763" y="2401888"/>
          <p14:tracePt t="11432" x="4322763" y="2419350"/>
          <p14:tracePt t="11449" x="4322763" y="2438400"/>
          <p14:tracePt t="11466" x="4340225" y="2473325"/>
          <p14:tracePt t="11483" x="4348163" y="2500313"/>
          <p14:tracePt t="11499" x="4375150" y="2536825"/>
          <p14:tracePt t="11516" x="4411663" y="2581275"/>
          <p14:tracePt t="11533" x="4419600" y="2608263"/>
          <p14:tracePt t="11549" x="4429125" y="2616200"/>
          <p14:tracePt t="11566" x="4446588" y="2633663"/>
          <p14:tracePt t="11584" x="4456113" y="2643188"/>
          <p14:tracePt t="11600" x="4473575" y="2652713"/>
          <p14:tracePt t="11616" x="4491038" y="2660650"/>
          <p14:tracePt t="11633" x="4545013" y="2687638"/>
          <p14:tracePt t="11649" x="4572000" y="2697163"/>
          <p14:tracePt t="11666" x="4625975" y="2714625"/>
          <p14:tracePt t="11682" x="4697413" y="2724150"/>
          <p14:tracePt t="11699" x="4714875" y="2732088"/>
          <p14:tracePt t="11716" x="4732338" y="2732088"/>
          <p14:tracePt t="11732" x="4759325" y="2741613"/>
          <p14:tracePt t="11750" x="4786313" y="2741613"/>
          <p14:tracePt t="11766" x="4803775" y="2741613"/>
          <p14:tracePt t="11782" x="4822825" y="2741613"/>
          <p14:tracePt t="11800" x="4840288" y="2741613"/>
          <p14:tracePt t="11816" x="4848225" y="2741613"/>
          <p14:tracePt t="11833" x="4857750" y="2741613"/>
          <p14:tracePt t="11851" x="4867275" y="2741613"/>
          <p14:tracePt t="11866" x="4875213" y="2741613"/>
          <p14:tracePt t="11883" x="4884738" y="2732088"/>
          <p14:tracePt t="11900" x="4919663" y="2705100"/>
          <p14:tracePt t="11916" x="4929188" y="2687638"/>
          <p14:tracePt t="11933" x="4946650" y="2670175"/>
          <p14:tracePt t="11949" x="4973638" y="2633663"/>
          <p14:tracePt t="11966" x="4973638" y="2625725"/>
          <p14:tracePt t="11982" x="4983163" y="2608263"/>
          <p14:tracePt t="11999" x="4983163" y="2598738"/>
          <p14:tracePt t="12017" x="4983163" y="2589213"/>
          <p14:tracePt t="12032" x="4983163" y="2581275"/>
          <p14:tracePt t="12049" x="4991100" y="2554288"/>
          <p14:tracePt t="12067" x="4991100" y="2536825"/>
          <p14:tracePt t="12082" x="4991100" y="2527300"/>
          <p14:tracePt t="12099" x="4991100" y="2517775"/>
          <p14:tracePt t="12116" x="4991100" y="2509838"/>
          <p14:tracePt t="13020" x="4991100" y="2500313"/>
          <p14:tracePt t="13200" x="4991100" y="2490788"/>
          <p14:tracePt t="13213" x="4991100" y="2482850"/>
          <p14:tracePt t="13224" x="4991100" y="2473325"/>
          <p14:tracePt t="13238" x="4991100" y="2465388"/>
          <p14:tracePt t="13251" x="4991100" y="2446338"/>
          <p14:tracePt t="13266" x="4983163" y="2446338"/>
          <p14:tracePt t="13283" x="4983163" y="2438400"/>
          <p14:tracePt t="13299" x="4983163" y="2419350"/>
          <p14:tracePt t="13318" x="4965700" y="2401888"/>
          <p14:tracePt t="13332" x="4956175" y="2374900"/>
          <p14:tracePt t="13349" x="4946650" y="2312988"/>
          <p14:tracePt t="13367" x="4929188" y="2286000"/>
          <p14:tracePt t="13383" x="4919663" y="2268538"/>
          <p14:tracePt t="13399" x="4919663" y="2251075"/>
          <p14:tracePt t="13416" x="4902200" y="2224088"/>
          <p14:tracePt t="13433" x="4902200" y="2205038"/>
          <p14:tracePt t="13449" x="4884738" y="2170113"/>
          <p14:tracePt t="13467" x="4875213" y="2152650"/>
          <p14:tracePt t="13483" x="4867275" y="2143125"/>
          <p14:tracePt t="13499" x="4857750" y="2125663"/>
          <p14:tracePt t="13517" x="4848225" y="2108200"/>
          <p14:tracePt t="13533" x="4822825" y="2081213"/>
          <p14:tracePt t="13549" x="4822825" y="2071688"/>
          <p14:tracePt t="13566" x="4786313" y="2036763"/>
          <p14:tracePt t="13583" x="4768850" y="2017713"/>
          <p14:tracePt t="13600" x="4732338" y="1982788"/>
          <p14:tracePt t="13616" x="4714875" y="1965325"/>
          <p14:tracePt t="13633" x="4616450" y="1901825"/>
          <p14:tracePt t="13650" x="4562475" y="1874838"/>
          <p14:tracePt t="13666" x="4491038" y="1839913"/>
          <p14:tracePt t="13684" x="4465638" y="1830388"/>
          <p14:tracePt t="13699" x="4456113" y="1830388"/>
          <p14:tracePt t="13722" x="4446588" y="1830388"/>
          <p14:tracePt t="13740" x="4438650" y="1830388"/>
          <p14:tracePt t="13749" x="4429125" y="1830388"/>
          <p14:tracePt t="13766" x="4419600" y="1830388"/>
          <p14:tracePt t="13782" x="4394200" y="1830388"/>
          <p14:tracePt t="13800" x="4367213" y="1830388"/>
          <p14:tracePt t="13816" x="4348163" y="1830388"/>
          <p14:tracePt t="13833" x="4340225" y="1830388"/>
          <p14:tracePt t="13849" x="4303713" y="1847850"/>
          <p14:tracePt t="13866" x="4276725" y="1857375"/>
          <p14:tracePt t="13883" x="4268788" y="1866900"/>
          <p14:tracePt t="13900" x="4251325" y="1884363"/>
          <p14:tracePt t="13917" x="4251325" y="1893888"/>
          <p14:tracePt t="13933" x="4241800" y="1901825"/>
          <p14:tracePt t="13950" x="4232275" y="1919288"/>
          <p14:tracePt t="13966" x="4224338" y="1928813"/>
          <p14:tracePt t="13983" x="4214813" y="1938338"/>
          <p14:tracePt t="13999" x="4214813" y="1965325"/>
          <p14:tracePt t="14017" x="4214813" y="1982788"/>
          <p14:tracePt t="14033" x="4205288" y="2000250"/>
          <p14:tracePt t="14049" x="4197350" y="2009775"/>
          <p14:tracePt t="14079" x="4197350" y="2027238"/>
          <p14:tracePt t="15852" x="4214813" y="2027238"/>
          <p14:tracePt t="15862" x="4259263" y="2036763"/>
          <p14:tracePt t="15873" x="4340225" y="2044700"/>
          <p14:tracePt t="15886" x="4438650" y="2062163"/>
          <p14:tracePt t="15900" x="4572000" y="2098675"/>
          <p14:tracePt t="15916" x="4724400" y="2133600"/>
          <p14:tracePt t="15933" x="4911725" y="2170113"/>
          <p14:tracePt t="15949" x="5116513" y="2205038"/>
          <p14:tracePt t="15966" x="5670550" y="2339975"/>
          <p14:tracePt t="15983" x="5857875" y="2374900"/>
          <p14:tracePt t="15999" x="6205538" y="2419350"/>
          <p14:tracePt t="16018" x="6313488" y="2455863"/>
          <p14:tracePt t="16033" x="6419850" y="2473325"/>
          <p14:tracePt t="16049" x="6572250" y="2527300"/>
          <p14:tracePt t="16066" x="6616700" y="2536825"/>
          <p14:tracePt t="16083" x="6661150" y="2554288"/>
          <p14:tracePt t="16099" x="6705600" y="2562225"/>
          <p14:tracePt t="16116" x="6715125" y="2562225"/>
          <p14:tracePt t="16133" x="6724650" y="2562225"/>
          <p14:tracePt t="16153" x="6715125" y="2562225"/>
          <p14:tracePt t="16394" x="6680200" y="2554288"/>
          <p14:tracePt t="16407" x="6653213" y="2536825"/>
          <p14:tracePt t="16422" x="6626225" y="2527300"/>
          <p14:tracePt t="16434" x="6581775" y="2500313"/>
          <p14:tracePt t="16447" x="6554788" y="2473325"/>
          <p14:tracePt t="16459" x="6518275" y="2465388"/>
          <p14:tracePt t="16471" x="6518275" y="2455863"/>
          <p14:tracePt t="16485" x="6500813" y="2446338"/>
          <p14:tracePt t="16499" x="6491288" y="2446338"/>
          <p14:tracePt t="16516" x="6491288" y="2438400"/>
          <p14:tracePt t="16534" x="6483350" y="2438400"/>
          <p14:tracePt t="16573" x="6465888" y="2438400"/>
          <p14:tracePt t="16840" x="6429375" y="2446338"/>
          <p14:tracePt t="16854" x="6340475" y="2482850"/>
          <p14:tracePt t="16866" x="6205538" y="2562225"/>
          <p14:tracePt t="16879" x="6089650" y="2643188"/>
          <p14:tracePt t="16892" x="5938838" y="2732088"/>
          <p14:tracePt t="16906" x="5840413" y="2803525"/>
          <p14:tracePt t="16917" x="5751513" y="2867025"/>
          <p14:tracePt t="16933" x="5688013" y="2928938"/>
          <p14:tracePt t="16949" x="5616575" y="2990850"/>
          <p14:tracePt t="16966" x="5473700" y="3108325"/>
          <p14:tracePt t="16983" x="5419725" y="3160713"/>
          <p14:tracePt t="17000" x="5367338" y="3205163"/>
          <p14:tracePt t="17016" x="5286375" y="3276600"/>
          <p14:tracePt t="17034" x="5276850" y="3286125"/>
          <p14:tracePt t="17050" x="5259388" y="3303588"/>
          <p14:tracePt t="17066" x="5251450" y="3313113"/>
          <p14:tracePt t="17084" x="5251450" y="3322638"/>
          <p14:tracePt t="17099" x="5251450" y="3330575"/>
          <p14:tracePt t="17172" x="5241925" y="3340100"/>
          <p14:tracePt t="17185" x="5224463" y="3348038"/>
          <p14:tracePt t="17197" x="5197475" y="3375025"/>
          <p14:tracePt t="17210" x="5170488" y="3402013"/>
          <p14:tracePt t="17225" x="5143500" y="3419475"/>
          <p14:tracePt t="17236" x="5126038" y="3438525"/>
          <p14:tracePt t="17249" x="5116513" y="3446463"/>
          <p14:tracePt t="17266" x="5108575" y="3465513"/>
          <p14:tracePt t="17283" x="5089525" y="34734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540" y="994494"/>
            <a:ext cx="10943950" cy="4351338"/>
          </a:xfrm>
        </p:spPr>
        <p:txBody>
          <a:bodyPr>
            <a:normAutofit/>
          </a:bodyPr>
          <a:lstStyle/>
          <a:p>
            <a:pPr marL="0" indent="0">
              <a:buNone/>
            </a:pPr>
            <a:r>
              <a:rPr lang="en-US" dirty="0">
                <a:solidFill>
                  <a:srgbClr val="002060"/>
                </a:solidFill>
                <a:latin typeface="Arial Rounded MT Bold" panose="020F0704030504030204" pitchFamily="34" charset="0"/>
                <a:cs typeface="Times New Roman" panose="02020603050405020304" pitchFamily="18" charset="0"/>
              </a:rPr>
              <a:t>This area functions in concert with the premotor area to provide </a:t>
            </a:r>
          </a:p>
          <a:p>
            <a:pPr marL="514350" indent="-514350">
              <a:buFont typeface="+mj-lt"/>
              <a:buAutoNum type="arabicPeriod"/>
            </a:pPr>
            <a:r>
              <a:rPr lang="en-US" dirty="0">
                <a:solidFill>
                  <a:srgbClr val="002060"/>
                </a:solidFill>
                <a:latin typeface="Arial Rounded MT Bold" panose="020F0704030504030204" pitchFamily="34" charset="0"/>
                <a:cs typeface="Times New Roman" panose="02020603050405020304" pitchFamily="18" charset="0"/>
              </a:rPr>
              <a:t>Body-wide attitudinal movements</a:t>
            </a:r>
          </a:p>
          <a:p>
            <a:pPr marL="514350" indent="-514350">
              <a:buFont typeface="+mj-lt"/>
              <a:buAutoNum type="arabicPeriod"/>
            </a:pPr>
            <a:r>
              <a:rPr lang="en-US" dirty="0">
                <a:solidFill>
                  <a:srgbClr val="002060"/>
                </a:solidFill>
                <a:latin typeface="Arial Rounded MT Bold" panose="020F0704030504030204" pitchFamily="34" charset="0"/>
                <a:cs typeface="Times New Roman" panose="02020603050405020304" pitchFamily="18" charset="0"/>
              </a:rPr>
              <a:t>Fixation movements of the different segments of the body</a:t>
            </a:r>
          </a:p>
          <a:p>
            <a:pPr marL="514350" indent="-514350">
              <a:buFont typeface="+mj-lt"/>
              <a:buAutoNum type="arabicPeriod"/>
            </a:pPr>
            <a:r>
              <a:rPr lang="en-US" dirty="0">
                <a:solidFill>
                  <a:srgbClr val="002060"/>
                </a:solidFill>
                <a:latin typeface="Arial Rounded MT Bold" panose="020F0704030504030204" pitchFamily="34" charset="0"/>
                <a:cs typeface="Times New Roman" panose="02020603050405020304" pitchFamily="18" charset="0"/>
              </a:rPr>
              <a:t>Positional movements of the head and eyes</a:t>
            </a:r>
          </a:p>
          <a:p>
            <a:endParaRPr lang="en-US" sz="2400" dirty="0">
              <a:solidFill>
                <a:srgbClr val="002060"/>
              </a:solidFill>
              <a:latin typeface="Arial Rounded MT Bold" panose="020F0704030504030204" pitchFamily="34" charset="0"/>
              <a:cs typeface="Times New Roman" panose="02020603050405020304" pitchFamily="18" charset="0"/>
            </a:endParaRPr>
          </a:p>
        </p:txBody>
      </p:sp>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1D82A327-3011-418C-A063-1D05F94B2CFC}"/>
              </a:ext>
            </a:extLst>
          </p:cNvPr>
          <p:cNvSpPr>
            <a:spLocks noGrp="1"/>
          </p:cNvSpPr>
          <p:nvPr>
            <p:ph type="sldNum" sz="quarter" idx="12"/>
          </p:nvPr>
        </p:nvSpPr>
        <p:spPr/>
        <p:txBody>
          <a:bodyPr/>
          <a:lstStyle/>
          <a:p>
            <a:fld id="{9E8A7AF6-A3A2-42DC-95DB-7EF232291C8F}" type="slidenum">
              <a:rPr lang="en-US" smtClean="0"/>
              <a:t>15</a:t>
            </a:fld>
            <a:endParaRPr lang="en-US"/>
          </a:p>
        </p:txBody>
      </p:sp>
    </p:spTree>
    <p:extLst>
      <p:ext uri="{BB962C8B-B14F-4D97-AF65-F5344CB8AC3E}">
        <p14:creationId xmlns:p14="http://schemas.microsoft.com/office/powerpoint/2010/main" val="4003758502"/>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116475" x="5054600" y="3473450"/>
          <p14:tracePt t="116801" x="4973638" y="3473450"/>
          <p14:tracePt t="116813" x="4741863" y="3473450"/>
          <p14:tracePt t="116825" x="4330700" y="3473450"/>
          <p14:tracePt t="116839" x="3822700" y="3465513"/>
          <p14:tracePt t="116852" x="3286125" y="3446463"/>
          <p14:tracePt t="116867" x="2795588" y="3419475"/>
          <p14:tracePt t="116884" x="2374900" y="3384550"/>
          <p14:tracePt t="116900" x="1874838" y="3340100"/>
          <p14:tracePt t="116918" x="1758950" y="3322638"/>
          <p14:tracePt t="116934" x="1660525" y="3313113"/>
          <p14:tracePt t="116934" x="1598613" y="3295650"/>
          <p14:tracePt t="116953" x="1554163" y="3276600"/>
          <p14:tracePt t="116967" x="1527175" y="3268663"/>
          <p14:tracePt t="116984" x="1509713" y="3259138"/>
          <p14:tracePt t="117000" x="1473200" y="3241675"/>
          <p14:tracePt t="117018" x="1455738" y="3232150"/>
          <p14:tracePt t="117035" x="1446213" y="3232150"/>
          <p14:tracePt t="117051" x="1419225" y="3224213"/>
          <p14:tracePt t="117068" x="1330325" y="3187700"/>
          <p14:tracePt t="117335" x="1250950" y="3152775"/>
          <p14:tracePt t="117348" x="1179513" y="3125788"/>
          <p14:tracePt t="117361" x="1098550" y="3098800"/>
          <p14:tracePt t="117374" x="1071563" y="3071813"/>
          <p14:tracePt t="117387" x="1044575" y="3054350"/>
          <p14:tracePt t="117401" x="1017588" y="3044825"/>
          <p14:tracePt t="117418" x="1000125" y="3036888"/>
          <p14:tracePt t="117438" x="990600" y="3036888"/>
          <p14:tracePt t="117462" x="982663" y="3036888"/>
          <p14:tracePt t="117514" x="982663" y="3027363"/>
          <p14:tracePt t="117634" x="1009650" y="2982913"/>
          <p14:tracePt t="117653" x="1036638" y="2955925"/>
          <p14:tracePt t="117667" x="1089025" y="2894013"/>
          <p14:tracePt t="117679" x="1179513" y="2840038"/>
          <p14:tracePt t="117692" x="1285875" y="2768600"/>
          <p14:tracePt t="117704" x="1401763" y="2697163"/>
          <p14:tracePt t="117718" x="1482725" y="2652713"/>
          <p14:tracePt t="117736" x="1625600" y="2616200"/>
          <p14:tracePt t="117756" x="1652588" y="2616200"/>
          <p14:tracePt t="117768" x="1660525" y="2616200"/>
          <p14:tracePt t="117784" x="1679575" y="2616200"/>
          <p14:tracePt t="117801" x="1687513" y="26162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362862847"/>
              </p:ext>
            </p:extLst>
          </p:nvPr>
        </p:nvGraphicFramePr>
        <p:xfrm>
          <a:off x="629022" y="1297857"/>
          <a:ext cx="10712488" cy="3552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A76B78CB-8DDB-4003-B211-FE7582F46E82}"/>
              </a:ext>
            </a:extLst>
          </p:cNvPr>
          <p:cNvSpPr>
            <a:spLocks noGrp="1"/>
          </p:cNvSpPr>
          <p:nvPr>
            <p:ph type="sldNum" sz="quarter" idx="12"/>
          </p:nvPr>
        </p:nvSpPr>
        <p:spPr/>
        <p:txBody>
          <a:bodyPr/>
          <a:lstStyle/>
          <a:p>
            <a:fld id="{9E8A7AF6-A3A2-42DC-95DB-7EF232291C8F}" type="slidenum">
              <a:rPr lang="en-US" smtClean="0"/>
              <a:t>16</a:t>
            </a:fld>
            <a:endParaRPr lang="en-US"/>
          </a:p>
        </p:txBody>
      </p:sp>
    </p:spTree>
    <p:extLst>
      <p:ext uri="{BB962C8B-B14F-4D97-AF65-F5344CB8AC3E}">
        <p14:creationId xmlns:p14="http://schemas.microsoft.com/office/powerpoint/2010/main" val="2951603843"/>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graphicEl>
                                              <a:dgm id="{F72FB9CF-AF22-41F1-AC40-0DA3984A3102}"/>
                                            </p:graphicEl>
                                          </p:spTgt>
                                        </p:tgtEl>
                                        <p:attrNameLst>
                                          <p:attrName>style.visibility</p:attrName>
                                        </p:attrNameLst>
                                      </p:cBhvr>
                                      <p:to>
                                        <p:strVal val="visible"/>
                                      </p:to>
                                    </p:set>
                                    <p:animEffect transition="in" filter="fade">
                                      <p:cBhvr>
                                        <p:cTn id="7" dur="1000"/>
                                        <p:tgtEl>
                                          <p:spTgt spid="2">
                                            <p:graphicEl>
                                              <a:dgm id="{F72FB9CF-AF22-41F1-AC40-0DA3984A3102}"/>
                                            </p:graphicEl>
                                          </p:spTgt>
                                        </p:tgtEl>
                                      </p:cBhvr>
                                    </p:animEffect>
                                    <p:anim calcmode="lin" valueType="num">
                                      <p:cBhvr>
                                        <p:cTn id="8" dur="1000" fill="hold"/>
                                        <p:tgtEl>
                                          <p:spTgt spid="2">
                                            <p:graphicEl>
                                              <a:dgm id="{F72FB9CF-AF22-41F1-AC40-0DA3984A3102}"/>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F72FB9CF-AF22-41F1-AC40-0DA3984A3102}"/>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graphicEl>
                                              <a:dgm id="{908BC22E-8879-40E8-BF63-0EBA0B1A2CA4}"/>
                                            </p:graphicEl>
                                          </p:spTgt>
                                        </p:tgtEl>
                                        <p:attrNameLst>
                                          <p:attrName>style.visibility</p:attrName>
                                        </p:attrNameLst>
                                      </p:cBhvr>
                                      <p:to>
                                        <p:strVal val="visible"/>
                                      </p:to>
                                    </p:set>
                                    <p:animEffect transition="in" filter="fade">
                                      <p:cBhvr>
                                        <p:cTn id="13" dur="1000"/>
                                        <p:tgtEl>
                                          <p:spTgt spid="2">
                                            <p:graphicEl>
                                              <a:dgm id="{908BC22E-8879-40E8-BF63-0EBA0B1A2CA4}"/>
                                            </p:graphicEl>
                                          </p:spTgt>
                                        </p:tgtEl>
                                      </p:cBhvr>
                                    </p:animEffect>
                                    <p:anim calcmode="lin" valueType="num">
                                      <p:cBhvr>
                                        <p:cTn id="14" dur="1000" fill="hold"/>
                                        <p:tgtEl>
                                          <p:spTgt spid="2">
                                            <p:graphicEl>
                                              <a:dgm id="{908BC22E-8879-40E8-BF63-0EBA0B1A2CA4}"/>
                                            </p:graphicEl>
                                          </p:spTgt>
                                        </p:tgtEl>
                                        <p:attrNameLst>
                                          <p:attrName>ppt_x</p:attrName>
                                        </p:attrNameLst>
                                      </p:cBhvr>
                                      <p:tavLst>
                                        <p:tav tm="0">
                                          <p:val>
                                            <p:strVal val="#ppt_x"/>
                                          </p:val>
                                        </p:tav>
                                        <p:tav tm="100000">
                                          <p:val>
                                            <p:strVal val="#ppt_x"/>
                                          </p:val>
                                        </p:tav>
                                      </p:tavLst>
                                    </p:anim>
                                    <p:anim calcmode="lin" valueType="num">
                                      <p:cBhvr>
                                        <p:cTn id="15" dur="1000" fill="hold"/>
                                        <p:tgtEl>
                                          <p:spTgt spid="2">
                                            <p:graphicEl>
                                              <a:dgm id="{908BC22E-8879-40E8-BF63-0EBA0B1A2CA4}"/>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graphicEl>
                                              <a:dgm id="{2B7B8BE5-F14B-4235-A28D-EE41AE777439}"/>
                                            </p:graphicEl>
                                          </p:spTgt>
                                        </p:tgtEl>
                                        <p:attrNameLst>
                                          <p:attrName>style.visibility</p:attrName>
                                        </p:attrNameLst>
                                      </p:cBhvr>
                                      <p:to>
                                        <p:strVal val="visible"/>
                                      </p:to>
                                    </p:set>
                                    <p:animEffect transition="in" filter="fade">
                                      <p:cBhvr>
                                        <p:cTn id="19" dur="1000"/>
                                        <p:tgtEl>
                                          <p:spTgt spid="2">
                                            <p:graphicEl>
                                              <a:dgm id="{2B7B8BE5-F14B-4235-A28D-EE41AE777439}"/>
                                            </p:graphicEl>
                                          </p:spTgt>
                                        </p:tgtEl>
                                      </p:cBhvr>
                                    </p:animEffect>
                                    <p:anim calcmode="lin" valueType="num">
                                      <p:cBhvr>
                                        <p:cTn id="20" dur="1000" fill="hold"/>
                                        <p:tgtEl>
                                          <p:spTgt spid="2">
                                            <p:graphicEl>
                                              <a:dgm id="{2B7B8BE5-F14B-4235-A28D-EE41AE777439}"/>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2B7B8BE5-F14B-4235-A28D-EE41AE77743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extLst>
    <p:ext uri="{3A86A75C-4F4B-4683-9AE1-C65F6400EC91}">
      <p14:laserTraceLst xmlns:p14="http://schemas.microsoft.com/office/powerpoint/2010/main">
        <p14:tracePtLst>
          <p14:tracePt t="1764" x="1652588" y="2616200"/>
          <p14:tracePt t="2174" x="1527175" y="2616200"/>
          <p14:tracePt t="2185" x="1214438" y="2633663"/>
          <p14:tracePt t="2196" x="652463" y="2687638"/>
          <p14:tracePt t="2210" x="88900" y="2724150"/>
          <p14:tracePt t="2223" x="0" y="2759075"/>
          <p14:tracePt t="2234" x="0" y="2776538"/>
          <p14:tracePt t="2249" x="0" y="2759075"/>
          <p14:tracePt t="2298" x="0" y="2741613"/>
          <p14:tracePt t="2310" x="0" y="2724150"/>
          <p14:tracePt t="2324" x="0" y="2687638"/>
          <p14:tracePt t="2336" x="44450" y="2633663"/>
          <p14:tracePt t="2349" x="214313" y="2500313"/>
          <p14:tracePt t="2364" x="652463" y="2251075"/>
          <p14:tracePt t="2381" x="2027238" y="1731963"/>
          <p14:tracePt t="2399" x="2625725" y="1598613"/>
          <p14:tracePt t="2414" x="3259138" y="1527175"/>
          <p14:tracePt t="2430" x="3848100" y="1490663"/>
          <p14:tracePt t="2447" x="4875213" y="1544638"/>
          <p14:tracePt t="2464" x="5214938" y="1643063"/>
          <p14:tracePt t="2480" x="5446713" y="1776413"/>
          <p14:tracePt t="2497" x="5581650" y="1901825"/>
          <p14:tracePt t="2514" x="7419975" y="24733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648" y="365125"/>
            <a:ext cx="9789979" cy="132556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Broca’s Area (Motor Speech Area)</a:t>
            </a:r>
          </a:p>
        </p:txBody>
      </p:sp>
      <p:sp>
        <p:nvSpPr>
          <p:cNvPr id="3" name="Content Placeholder 2"/>
          <p:cNvSpPr>
            <a:spLocks noGrp="1"/>
          </p:cNvSpPr>
          <p:nvPr>
            <p:ph idx="1"/>
          </p:nvPr>
        </p:nvSpPr>
        <p:spPr>
          <a:xfrm>
            <a:off x="548639" y="1690688"/>
            <a:ext cx="10851864" cy="4211003"/>
          </a:xfrm>
        </p:spPr>
        <p:txBody>
          <a:bodyPr>
            <a:normAutofit lnSpcReduction="10000"/>
          </a:bodyPr>
          <a:lstStyle/>
          <a:p>
            <a:pPr marL="0" lvl="1" indent="0">
              <a:buClr>
                <a:schemeClr val="tx1"/>
              </a:buClr>
              <a:buSzPct val="100000"/>
              <a:buNone/>
              <a:defRPr/>
            </a:pPr>
            <a:r>
              <a:rPr lang="en-US" altLang="en-US" sz="2800" dirty="0">
                <a:solidFill>
                  <a:srgbClr val="002060"/>
                </a:solidFill>
                <a:latin typeface="Arial Rounded MT Bold" panose="020F0704030504030204" pitchFamily="34" charset="0"/>
                <a:cs typeface="Times New Roman" panose="02020603050405020304" pitchFamily="18" charset="0"/>
              </a:rPr>
              <a:t>It’s the site for expression of words by stimulating</a:t>
            </a:r>
          </a:p>
          <a:p>
            <a:pPr marL="0" lvl="1" indent="0">
              <a:buClr>
                <a:schemeClr val="tx1"/>
              </a:buClr>
              <a:buSzPct val="100000"/>
              <a:buNone/>
              <a:defRPr/>
            </a:pPr>
            <a:r>
              <a:rPr lang="en-US" altLang="en-US" sz="2800" dirty="0">
                <a:solidFill>
                  <a:srgbClr val="002060"/>
                </a:solidFill>
                <a:latin typeface="Arial Rounded MT Bold" panose="020F0704030504030204" pitchFamily="34" charset="0"/>
                <a:cs typeface="Times New Roman" panose="02020603050405020304" pitchFamily="18" charset="0"/>
              </a:rPr>
              <a:t>simultaneously the </a:t>
            </a:r>
          </a:p>
          <a:p>
            <a:pPr marL="457200" lvl="1" indent="-457200">
              <a:buClr>
                <a:schemeClr val="tx1"/>
              </a:buClr>
              <a:buSzPct val="100000"/>
              <a:defRPr/>
            </a:pPr>
            <a:r>
              <a:rPr lang="en-US" altLang="en-US" sz="2800" dirty="0">
                <a:solidFill>
                  <a:srgbClr val="002060"/>
                </a:solidFill>
                <a:latin typeface="Arial Rounded MT Bold" panose="020F0704030504030204" pitchFamily="34" charset="0"/>
                <a:cs typeface="Times New Roman" panose="02020603050405020304" pitchFamily="18" charset="0"/>
              </a:rPr>
              <a:t>Laryngeal muscle</a:t>
            </a:r>
          </a:p>
          <a:p>
            <a:pPr marL="457200" lvl="1" indent="-457200">
              <a:buClr>
                <a:schemeClr val="tx1"/>
              </a:buClr>
              <a:buSzPct val="100000"/>
              <a:defRPr/>
            </a:pPr>
            <a:r>
              <a:rPr lang="en-US" altLang="en-US" sz="2800" dirty="0">
                <a:solidFill>
                  <a:srgbClr val="002060"/>
                </a:solidFill>
                <a:latin typeface="Arial Rounded MT Bold" panose="020F0704030504030204" pitchFamily="34" charset="0"/>
                <a:cs typeface="Times New Roman" panose="02020603050405020304" pitchFamily="18" charset="0"/>
              </a:rPr>
              <a:t>Respiratory muscles </a:t>
            </a:r>
          </a:p>
          <a:p>
            <a:pPr marL="457200" lvl="1" indent="-457200">
              <a:buClr>
                <a:schemeClr val="tx1"/>
              </a:buClr>
              <a:buSzPct val="100000"/>
              <a:defRPr/>
            </a:pPr>
            <a:r>
              <a:rPr lang="en-US" altLang="en-US" sz="2800" dirty="0">
                <a:solidFill>
                  <a:srgbClr val="002060"/>
                </a:solidFill>
                <a:latin typeface="Arial Rounded MT Bold" panose="020F0704030504030204" pitchFamily="34" charset="0"/>
                <a:cs typeface="Times New Roman" panose="02020603050405020304" pitchFamily="18" charset="0"/>
              </a:rPr>
              <a:t>Muscles of the mouth</a:t>
            </a:r>
          </a:p>
          <a:p>
            <a:pPr marL="0" lvl="1" indent="0">
              <a:buClr>
                <a:schemeClr val="tx1"/>
              </a:buClr>
              <a:buSzPct val="100000"/>
              <a:buNone/>
              <a:defRPr/>
            </a:pPr>
            <a:endParaRPr lang="en-US" altLang="en-US" sz="2800" dirty="0">
              <a:solidFill>
                <a:srgbClr val="002060"/>
              </a:solidFill>
              <a:latin typeface="Arial Rounded MT Bold" panose="020F0704030504030204" pitchFamily="34" charset="0"/>
              <a:cs typeface="Times New Roman" panose="02020603050405020304" pitchFamily="18" charset="0"/>
            </a:endParaRPr>
          </a:p>
          <a:p>
            <a:pPr marL="0" lvl="1" indent="0">
              <a:buClr>
                <a:schemeClr val="tx1"/>
              </a:buClr>
              <a:buSzPct val="100000"/>
              <a:buNone/>
              <a:defRPr/>
            </a:pPr>
            <a:r>
              <a:rPr lang="en-US" altLang="en-US" sz="2800" dirty="0">
                <a:solidFill>
                  <a:srgbClr val="002060"/>
                </a:solidFill>
                <a:latin typeface="Arial Rounded MT Bold" panose="020F0704030504030204" pitchFamily="34" charset="0"/>
                <a:cs typeface="Times New Roman" panose="02020603050405020304" pitchFamily="18" charset="0"/>
              </a:rPr>
              <a:t>Damage to this area </a:t>
            </a:r>
            <a:r>
              <a:rPr lang="en-US" altLang="en-US" sz="2800" dirty="0">
                <a:solidFill>
                  <a:srgbClr val="002060"/>
                </a:solidFill>
                <a:latin typeface="Arial Rounded MT Bold" panose="020F0704030504030204" pitchFamily="34" charset="0"/>
                <a:cs typeface="Times New Roman" panose="02020603050405020304" pitchFamily="18" charset="0"/>
                <a:sym typeface="Symbol" pitchFamily="18" charset="2"/>
              </a:rPr>
              <a:t></a:t>
            </a:r>
            <a:r>
              <a:rPr lang="en-US" altLang="en-US" sz="2800" dirty="0">
                <a:solidFill>
                  <a:srgbClr val="002060"/>
                </a:solidFill>
                <a:latin typeface="Arial Rounded MT Bold" panose="020F0704030504030204" pitchFamily="34" charset="0"/>
                <a:cs typeface="Times New Roman" panose="02020603050405020304" pitchFamily="18" charset="0"/>
              </a:rPr>
              <a:t> </a:t>
            </a:r>
            <a:r>
              <a:rPr lang="en-US" altLang="en-US" sz="2800" b="1" dirty="0">
                <a:solidFill>
                  <a:srgbClr val="FF0000"/>
                </a:solidFill>
                <a:latin typeface="Arial Rounded MT Bold" panose="020F0704030504030204" pitchFamily="34" charset="0"/>
                <a:cs typeface="Times New Roman" panose="02020603050405020304" pitchFamily="18" charset="0"/>
              </a:rPr>
              <a:t>Motor Aphasia</a:t>
            </a:r>
          </a:p>
          <a:p>
            <a:pPr marL="0" lvl="1" indent="0">
              <a:buClr>
                <a:schemeClr val="tx1"/>
              </a:buClr>
              <a:buSzPct val="100000"/>
              <a:buNone/>
              <a:defRPr/>
            </a:pPr>
            <a:r>
              <a:rPr lang="en-AU" altLang="en-US" sz="2800" dirty="0">
                <a:solidFill>
                  <a:srgbClr val="002060"/>
                </a:solidFill>
                <a:latin typeface="Arial Rounded MT Bold" panose="020F0704030504030204" pitchFamily="34" charset="0"/>
                <a:cs typeface="Times New Roman" panose="02020603050405020304" pitchFamily="18" charset="0"/>
              </a:rPr>
              <a:t>Damage to this area does not prevent a person from vocalizing, but it does make it impossible for the person to speak whole words</a:t>
            </a:r>
            <a:endParaRPr lang="en-US" altLang="en-US" sz="2800" dirty="0">
              <a:solidFill>
                <a:srgbClr val="002060"/>
              </a:solidFill>
              <a:latin typeface="Arial Rounded MT Bold" panose="020F0704030504030204" pitchFamily="34" charset="0"/>
              <a:cs typeface="Times New Roman" panose="02020603050405020304" pitchFamily="18" charset="0"/>
            </a:endParaRPr>
          </a:p>
          <a:p>
            <a:endParaRPr lang="en-US" sz="3200" dirty="0">
              <a:solidFill>
                <a:srgbClr val="002060"/>
              </a:solidFill>
              <a:latin typeface="Arial Rounded MT Bold" panose="020F0704030504030204" pitchFamily="34" charset="0"/>
              <a:cs typeface="Times New Roman" panose="02020603050405020304" pitchFamily="18" charset="0"/>
            </a:endParaRPr>
          </a:p>
        </p:txBody>
      </p:sp>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A456FE5F-12D1-4F30-8FD9-F71BAEE01359}"/>
              </a:ext>
            </a:extLst>
          </p:cNvPr>
          <p:cNvSpPr>
            <a:spLocks noGrp="1"/>
          </p:cNvSpPr>
          <p:nvPr>
            <p:ph type="sldNum" sz="quarter" idx="12"/>
          </p:nvPr>
        </p:nvSpPr>
        <p:spPr/>
        <p:txBody>
          <a:bodyPr/>
          <a:lstStyle/>
          <a:p>
            <a:fld id="{9E8A7AF6-A3A2-42DC-95DB-7EF232291C8F}" type="slidenum">
              <a:rPr lang="en-US" smtClean="0"/>
              <a:t>17</a:t>
            </a:fld>
            <a:endParaRPr lang="en-US"/>
          </a:p>
        </p:txBody>
      </p:sp>
    </p:spTree>
    <p:extLst>
      <p:ext uri="{BB962C8B-B14F-4D97-AF65-F5344CB8AC3E}">
        <p14:creationId xmlns:p14="http://schemas.microsoft.com/office/powerpoint/2010/main" val="288492781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38672" x="7419975" y="2500313"/>
          <p14:tracePt t="39478" x="7429500" y="2527300"/>
          <p14:tracePt t="39491" x="7446963" y="2581275"/>
          <p14:tracePt t="39504" x="7456488" y="2643188"/>
          <p14:tracePt t="39517" x="7466013" y="2714625"/>
          <p14:tracePt t="39530" x="7473950" y="2786063"/>
          <p14:tracePt t="39548" x="7483475" y="3000375"/>
          <p14:tracePt t="39568" x="7491413" y="3062288"/>
          <p14:tracePt t="39580" x="7491413" y="3116263"/>
          <p14:tracePt t="39595" x="7491413" y="3143250"/>
          <p14:tracePt t="39612" x="7491413" y="3170238"/>
          <p14:tracePt t="39629" x="7491413" y="3197225"/>
          <p14:tracePt t="39647" x="7491413" y="3214688"/>
          <p14:tracePt t="39664" x="7483475" y="3251200"/>
          <p14:tracePt t="39680" x="7466013" y="3295650"/>
          <p14:tracePt t="39697" x="7466013" y="3303588"/>
          <p14:tracePt t="39713" x="7466013" y="3322638"/>
          <p14:tracePt t="39730" x="7456488" y="3340100"/>
          <p14:tracePt t="39748" x="7446963" y="3348038"/>
          <p14:tracePt t="39763" x="7439025" y="3367088"/>
          <p14:tracePt t="39780" x="7419975" y="3384550"/>
          <p14:tracePt t="39798" x="7419975" y="3394075"/>
          <p14:tracePt t="39813" x="7412038" y="3411538"/>
          <p14:tracePt t="39830" x="7402513" y="3411538"/>
          <p14:tracePt t="39847" x="7402513" y="3419475"/>
          <p14:tracePt t="39863" x="7394575" y="3429000"/>
          <p14:tracePt t="39880" x="7394575" y="34385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_2022-04-18_01-36-2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4" name="Slide Number Placeholder 3"/>
          <p:cNvSpPr>
            <a:spLocks noGrp="1"/>
          </p:cNvSpPr>
          <p:nvPr>
            <p:ph type="sldNum" sz="quarter" idx="12"/>
          </p:nvPr>
        </p:nvSpPr>
        <p:spPr/>
        <p:txBody>
          <a:bodyPr/>
          <a:lstStyle/>
          <a:p>
            <a:fld id="{9E8A7AF6-A3A2-42DC-95DB-7EF232291C8F}" type="slidenum">
              <a:rPr lang="en-US" smtClean="0"/>
              <a:t>18</a:t>
            </a:fld>
            <a:endParaRPr lang="en-US"/>
          </a:p>
        </p:txBody>
      </p:sp>
    </p:spTree>
    <p:extLst>
      <p:ext uri="{BB962C8B-B14F-4D97-AF65-F5344CB8AC3E}">
        <p14:creationId xmlns:p14="http://schemas.microsoft.com/office/powerpoint/2010/main" val="79366383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25" y="365125"/>
            <a:ext cx="10515600" cy="132556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Voluntary Eye Movement Field</a:t>
            </a:r>
          </a:p>
        </p:txBody>
      </p:sp>
      <p:sp>
        <p:nvSpPr>
          <p:cNvPr id="3" name="Content Placeholder 2"/>
          <p:cNvSpPr>
            <a:spLocks noGrp="1"/>
          </p:cNvSpPr>
          <p:nvPr>
            <p:ph idx="1"/>
          </p:nvPr>
        </p:nvSpPr>
        <p:spPr>
          <a:xfrm>
            <a:off x="646469" y="1692479"/>
            <a:ext cx="6712976" cy="5032375"/>
          </a:xfrm>
        </p:spPr>
        <p:txBody>
          <a:bodyPr>
            <a:normAutofit/>
          </a:bodyPr>
          <a:lstStyle/>
          <a:p>
            <a:pPr marL="0" lvl="1" indent="0">
              <a:spcBef>
                <a:spcPts val="1000"/>
              </a:spcBef>
              <a:buNone/>
            </a:pPr>
            <a:r>
              <a:rPr lang="en-US" altLang="en-US" sz="2800" dirty="0">
                <a:solidFill>
                  <a:srgbClr val="002060"/>
                </a:solidFill>
                <a:latin typeface="Arial Rounded MT Bold" panose="020F0704030504030204" pitchFamily="34" charset="0"/>
                <a:cs typeface="Times New Roman" panose="02020603050405020304" pitchFamily="18" charset="0"/>
              </a:rPr>
              <a:t>In the premotor area immediately above Broca’s area </a:t>
            </a:r>
            <a:r>
              <a:rPr lang="en-US" altLang="en-US" sz="2800" dirty="0">
                <a:solidFill>
                  <a:srgbClr val="002060"/>
                </a:solidFill>
                <a:latin typeface="Arial Rounded MT Bold" panose="020F0704030504030204" pitchFamily="34" charset="0"/>
                <a:cs typeface="Times New Roman" panose="02020603050405020304" pitchFamily="18" charset="0"/>
                <a:sym typeface="Wingdings" panose="05000000000000000000" pitchFamily="2" charset="2"/>
              </a:rPr>
              <a:t></a:t>
            </a:r>
            <a:r>
              <a:rPr lang="en-US" sz="2800" dirty="0">
                <a:solidFill>
                  <a:srgbClr val="002060"/>
                </a:solidFill>
                <a:latin typeface="Arial Rounded MT Bold" panose="020F0704030504030204" pitchFamily="34" charset="0"/>
                <a:cs typeface="Times New Roman" panose="02020603050405020304" pitchFamily="18" charset="0"/>
              </a:rPr>
              <a:t>a locus for controlling voluntary eye movements</a:t>
            </a:r>
          </a:p>
          <a:p>
            <a:pPr marL="0" lvl="1" indent="0">
              <a:spcBef>
                <a:spcPts val="1000"/>
              </a:spcBef>
              <a:buNone/>
            </a:pPr>
            <a:endParaRPr lang="en-US" altLang="en-US" sz="2800" dirty="0">
              <a:solidFill>
                <a:srgbClr val="002060"/>
              </a:solidFill>
              <a:latin typeface="Arial Rounded MT Bold" panose="020F0704030504030204" pitchFamily="34" charset="0"/>
              <a:cs typeface="Times New Roman" panose="02020603050405020304" pitchFamily="18" charset="0"/>
            </a:endParaRPr>
          </a:p>
          <a:p>
            <a:pPr marL="0" lvl="1" indent="0">
              <a:buClr>
                <a:schemeClr val="tx1"/>
              </a:buClr>
              <a:buSzPct val="100000"/>
              <a:buNone/>
            </a:pPr>
            <a:r>
              <a:rPr lang="en-US" altLang="en-US" sz="2800" dirty="0">
                <a:solidFill>
                  <a:srgbClr val="002060"/>
                </a:solidFill>
                <a:latin typeface="Arial Rounded MT Bold" panose="020F0704030504030204" pitchFamily="34" charset="0"/>
                <a:cs typeface="Times New Roman" panose="02020603050405020304" pitchFamily="18" charset="0"/>
              </a:rPr>
              <a:t>Damage to this area prevents a person from voluntarily moving the eyes toward different objects</a:t>
            </a:r>
          </a:p>
          <a:p>
            <a:pPr marL="0" lvl="1" indent="0">
              <a:buClr>
                <a:schemeClr val="tx1"/>
              </a:buClr>
              <a:buSzPct val="100000"/>
              <a:buNone/>
            </a:pPr>
            <a:endParaRPr lang="en-US" sz="2800" dirty="0">
              <a:solidFill>
                <a:srgbClr val="002060"/>
              </a:solidFill>
              <a:latin typeface="Arial Rounded MT Bold" panose="020F0704030504030204" pitchFamily="34" charset="0"/>
              <a:cs typeface="Times New Roman" panose="02020603050405020304" pitchFamily="18" charset="0"/>
            </a:endParaRPr>
          </a:p>
          <a:p>
            <a:endParaRPr lang="en-US" dirty="0">
              <a:latin typeface="Arial Rounded MT Bold" panose="020F0704030504030204" pitchFamily="34" charset="0"/>
            </a:endParaRPr>
          </a:p>
        </p:txBody>
      </p:sp>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0175C1C4-267C-48A2-8707-99598C3C444A}"/>
              </a:ext>
            </a:extLst>
          </p:cNvPr>
          <p:cNvSpPr>
            <a:spLocks noGrp="1"/>
          </p:cNvSpPr>
          <p:nvPr>
            <p:ph type="sldNum" sz="quarter" idx="12"/>
          </p:nvPr>
        </p:nvSpPr>
        <p:spPr/>
        <p:txBody>
          <a:bodyPr/>
          <a:lstStyle/>
          <a:p>
            <a:fld id="{9E8A7AF6-A3A2-42DC-95DB-7EF232291C8F}" type="slidenum">
              <a:rPr lang="en-US" smtClean="0"/>
              <a:t>19</a:t>
            </a:fld>
            <a:endParaRPr lang="en-US"/>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4631" r="5437" b="5840"/>
          <a:stretch/>
        </p:blipFill>
        <p:spPr>
          <a:xfrm>
            <a:off x="6990735" y="2653576"/>
            <a:ext cx="5198526" cy="3938082"/>
          </a:xfrm>
          <a:prstGeom prst="rect">
            <a:avLst/>
          </a:prstGeom>
        </p:spPr>
      </p:pic>
    </p:spTree>
    <p:extLst>
      <p:ext uri="{BB962C8B-B14F-4D97-AF65-F5344CB8AC3E}">
        <p14:creationId xmlns:p14="http://schemas.microsoft.com/office/powerpoint/2010/main" val="2726080181"/>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2805"/>
            <a:ext cx="10515600" cy="1325563"/>
          </a:xfrm>
        </p:spPr>
        <p:txBody>
          <a:bodyPr/>
          <a:lstStyle/>
          <a:p>
            <a:r>
              <a:rPr lang="en-US" dirty="0">
                <a:solidFill>
                  <a:srgbClr val="C00000"/>
                </a:solidFill>
                <a:latin typeface="Arial Rounded MT Bold" panose="020F0704030504030204" pitchFamily="34" charset="0"/>
                <a:cs typeface="Times New Roman" panose="02020603050405020304" pitchFamily="18" charset="0"/>
              </a:rPr>
              <a:t>Lecture 3 motor cortex</a:t>
            </a:r>
            <a:br>
              <a:rPr lang="en-US" dirty="0">
                <a:solidFill>
                  <a:srgbClr val="C00000"/>
                </a:solidFill>
                <a:latin typeface="Arial Rounded MT Bold" panose="020F0704030504030204" pitchFamily="34" charset="0"/>
                <a:cs typeface="Times New Roman" panose="02020603050405020304" pitchFamily="18" charset="0"/>
              </a:rPr>
            </a:br>
            <a:r>
              <a:rPr lang="en-US" dirty="0">
                <a:solidFill>
                  <a:srgbClr val="C00000"/>
                </a:solidFill>
                <a:latin typeface="Arial Rounded MT Bold" panose="020F0704030504030204" pitchFamily="34" charset="0"/>
                <a:cs typeface="Times New Roman" panose="02020603050405020304" pitchFamily="18" charset="0"/>
              </a:rPr>
              <a:t>Objectives</a:t>
            </a:r>
          </a:p>
        </p:txBody>
      </p:sp>
      <p:sp>
        <p:nvSpPr>
          <p:cNvPr id="3" name="Content Placeholder 2"/>
          <p:cNvSpPr>
            <a:spLocks noGrp="1"/>
          </p:cNvSpPr>
          <p:nvPr>
            <p:ph idx="1"/>
          </p:nvPr>
        </p:nvSpPr>
        <p:spPr>
          <a:xfrm>
            <a:off x="838200" y="2241533"/>
            <a:ext cx="10515600" cy="4351338"/>
          </a:xfrm>
        </p:spPr>
        <p:txBody>
          <a:bodyPr>
            <a:normAutofit/>
          </a:bodyPr>
          <a:lstStyle/>
          <a:p>
            <a:pPr marL="514350" indent="-514350">
              <a:buAutoNum type="arabicPeriod"/>
            </a:pPr>
            <a:r>
              <a:rPr lang="en-US" sz="3600" dirty="0">
                <a:latin typeface="Arial Rounded MT Bold" panose="020F0704030504030204" pitchFamily="34" charset="0"/>
                <a:cs typeface="Times New Roman" panose="02020603050405020304" pitchFamily="18" charset="0"/>
              </a:rPr>
              <a:t>What is motor cortex</a:t>
            </a:r>
          </a:p>
          <a:p>
            <a:pPr marL="514350" indent="-514350">
              <a:buAutoNum type="arabicPeriod"/>
            </a:pPr>
            <a:r>
              <a:rPr lang="en-US" sz="3600" dirty="0">
                <a:latin typeface="Arial Rounded MT Bold" panose="020F0704030504030204" pitchFamily="34" charset="0"/>
                <a:cs typeface="Times New Roman" panose="02020603050405020304" pitchFamily="18" charset="0"/>
              </a:rPr>
              <a:t>Main Motor cortex areas</a:t>
            </a:r>
          </a:p>
          <a:p>
            <a:pPr marL="514350" indent="-514350">
              <a:buFont typeface="Arial" panose="020B0604020202020204" pitchFamily="34" charset="0"/>
              <a:buAutoNum type="arabicPeriod"/>
            </a:pPr>
            <a:r>
              <a:rPr lang="en-US" sz="3600" dirty="0">
                <a:latin typeface="Arial Rounded MT Bold" panose="020F0704030504030204" pitchFamily="34" charset="0"/>
                <a:cs typeface="Times New Roman" panose="02020603050405020304" pitchFamily="18" charset="0"/>
              </a:rPr>
              <a:t>Some specialized areas of motor cortex</a:t>
            </a:r>
          </a:p>
          <a:p>
            <a:pPr marL="514350" indent="-514350">
              <a:buAutoNum type="arabicPeriod"/>
            </a:pPr>
            <a:endParaRPr lang="en-US" sz="3600" dirty="0">
              <a:latin typeface="Arial Rounded MT Bold" panose="020F07040305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3F153A3E-B4AF-4FE7-8D57-E8BA10D59212}"/>
              </a:ext>
            </a:extLst>
          </p:cNvPr>
          <p:cNvSpPr>
            <a:spLocks noGrp="1"/>
          </p:cNvSpPr>
          <p:nvPr>
            <p:ph type="sldNum" sz="quarter" idx="12"/>
          </p:nvPr>
        </p:nvSpPr>
        <p:spPr/>
        <p:txBody>
          <a:bodyPr/>
          <a:lstStyle/>
          <a:p>
            <a:fld id="{9E8A7AF6-A3A2-42DC-95DB-7EF232291C8F}" type="slidenum">
              <a:rPr lang="en-US" smtClean="0"/>
              <a:t>2</a:t>
            </a:fld>
            <a:endParaRPr lang="en-US"/>
          </a:p>
        </p:txBody>
      </p:sp>
    </p:spTree>
    <p:custDataLst>
      <p:tags r:id="rId1"/>
    </p:custDataLst>
    <p:extLst>
      <p:ext uri="{BB962C8B-B14F-4D97-AF65-F5344CB8AC3E}">
        <p14:creationId xmlns:p14="http://schemas.microsoft.com/office/powerpoint/2010/main" val="378114267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US" sz="4000" dirty="0">
                <a:latin typeface="Arial Rounded MT Bold" panose="020F0704030504030204" pitchFamily="34" charset="0"/>
              </a:rPr>
            </a:br>
            <a:r>
              <a:rPr lang="en-US" sz="4000" dirty="0">
                <a:solidFill>
                  <a:srgbClr val="C00000"/>
                </a:solidFill>
                <a:latin typeface="Arial Rounded MT Bold" panose="020F0704030504030204" pitchFamily="34" charset="0"/>
                <a:cs typeface="Times New Roman" panose="02020603050405020304" pitchFamily="18" charset="0"/>
              </a:rPr>
              <a:t>Head Rotation Area</a:t>
            </a:r>
            <a:br>
              <a:rPr lang="en-US" sz="4000" dirty="0">
                <a:solidFill>
                  <a:srgbClr val="C00000"/>
                </a:solidFill>
                <a:latin typeface="Arial Rounded MT Bold" panose="020F0704030504030204" pitchFamily="34" charset="0"/>
                <a:cs typeface="Times New Roman" panose="02020603050405020304" pitchFamily="18" charset="0"/>
              </a:rPr>
            </a:br>
            <a:endParaRPr lang="en-US" sz="4000" dirty="0">
              <a:solidFill>
                <a:srgbClr val="C00000"/>
              </a:solidFill>
              <a:latin typeface="Arial Rounded MT Bold" panose="020F0704030504030204" pitchFamily="34" charset="0"/>
              <a:cs typeface="Times New Roman" panose="02020603050405020304" pitchFamily="18" charset="0"/>
            </a:endParaRPr>
          </a:p>
        </p:txBody>
      </p:sp>
      <p:sp>
        <p:nvSpPr>
          <p:cNvPr id="3" name="Content Placeholder 2"/>
          <p:cNvSpPr>
            <a:spLocks noGrp="1"/>
          </p:cNvSpPr>
          <p:nvPr>
            <p:ph idx="1"/>
          </p:nvPr>
        </p:nvSpPr>
        <p:spPr>
          <a:xfrm>
            <a:off x="838198" y="1690688"/>
            <a:ext cx="6108291" cy="4486275"/>
          </a:xfrm>
        </p:spPr>
        <p:txBody>
          <a:bodyPr>
            <a:normAutofit/>
          </a:bodyPr>
          <a:lstStyle/>
          <a:p>
            <a:pPr marL="0" indent="0">
              <a:buNone/>
            </a:pPr>
            <a:r>
              <a:rPr lang="en-US" altLang="en-US" dirty="0">
                <a:solidFill>
                  <a:srgbClr val="002060"/>
                </a:solidFill>
                <a:latin typeface="Arial Rounded MT Bold" panose="020F0704030504030204" pitchFamily="34" charset="0"/>
                <a:cs typeface="Times New Roman" panose="02020603050405020304" pitchFamily="18" charset="0"/>
              </a:rPr>
              <a:t>Its closely associated with eye movement field and related to directing the head toward different objects</a:t>
            </a: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5273"/>
          <a:stretch/>
        </p:blipFill>
        <p:spPr>
          <a:xfrm>
            <a:off x="6195121" y="1474838"/>
            <a:ext cx="5996879" cy="511682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BC3948F2-18CB-4F74-BBA4-4A011ECB251A}"/>
              </a:ext>
            </a:extLst>
          </p:cNvPr>
          <p:cNvSpPr>
            <a:spLocks noGrp="1"/>
          </p:cNvSpPr>
          <p:nvPr>
            <p:ph type="sldNum" sz="quarter" idx="12"/>
          </p:nvPr>
        </p:nvSpPr>
        <p:spPr/>
        <p:txBody>
          <a:bodyPr/>
          <a:lstStyle/>
          <a:p>
            <a:fld id="{9E8A7AF6-A3A2-42DC-95DB-7EF232291C8F}" type="slidenum">
              <a:rPr lang="en-US" smtClean="0"/>
              <a:t>20</a:t>
            </a:fld>
            <a:endParaRPr lang="en-US"/>
          </a:p>
        </p:txBody>
      </p:sp>
    </p:spTree>
    <p:extLst>
      <p:ext uri="{BB962C8B-B14F-4D97-AF65-F5344CB8AC3E}">
        <p14:creationId xmlns:p14="http://schemas.microsoft.com/office/powerpoint/2010/main" val="52259912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3521" x="7385050" y="3446463"/>
          <p14:tracePt t="3644" x="7375525" y="3465513"/>
          <p14:tracePt t="3655" x="7348538" y="3527425"/>
          <p14:tracePt t="3668" x="7323138" y="3608388"/>
          <p14:tracePt t="3681" x="7304088" y="3687763"/>
          <p14:tracePt t="3694" x="7304088" y="3759200"/>
          <p14:tracePt t="3709" x="7304088" y="3830638"/>
          <p14:tracePt t="3726" x="7340600" y="3894138"/>
          <p14:tracePt t="3742" x="7705725" y="4071938"/>
          <p14:tracePt t="3759" x="8089900" y="4179888"/>
          <p14:tracePt t="3776" x="8466138" y="4205288"/>
          <p14:tracePt t="3792" x="9010650" y="4187825"/>
          <p14:tracePt t="3809" x="9126538" y="4170363"/>
          <p14:tracePt t="3825" x="9215438" y="4143375"/>
          <p14:tracePt t="3841" x="9269413" y="4116388"/>
          <p14:tracePt t="3858" x="9331325" y="4000500"/>
          <p14:tracePt t="3875" x="9331325" y="3894138"/>
          <p14:tracePt t="3891" x="9197975" y="3679825"/>
          <p14:tracePt t="3909" x="8947150" y="3490913"/>
          <p14:tracePt t="3925" x="8518525" y="3276600"/>
          <p14:tracePt t="3942" x="8108950" y="3143250"/>
          <p14:tracePt t="3958" x="7304088" y="3027363"/>
          <p14:tracePt t="3975" x="7018338" y="3027363"/>
          <p14:tracePt t="3991" x="6777038" y="3027363"/>
          <p14:tracePt t="4008" x="6473825" y="3062288"/>
          <p14:tracePt t="4026" x="6411913" y="3089275"/>
          <p14:tracePt t="4042" x="6375400" y="3098800"/>
          <p14:tracePt t="4059" x="6357938" y="3098800"/>
          <p14:tracePt t="4076" x="6348413" y="3116263"/>
          <p14:tracePt t="4092" x="6357938" y="3116263"/>
          <p14:tracePt t="4547" x="6402388" y="3116263"/>
          <p14:tracePt t="4560" x="6510338" y="3125788"/>
          <p14:tracePt t="4572" x="6688138" y="3143250"/>
          <p14:tracePt t="4590" x="7491413" y="3214688"/>
          <p14:tracePt t="4609" x="7715250" y="3232150"/>
          <p14:tracePt t="4622" x="7875588" y="3251200"/>
          <p14:tracePt t="4634" x="8037513" y="3268663"/>
          <p14:tracePt t="4649" x="8134350" y="3268663"/>
          <p14:tracePt t="4661" x="8224838" y="3268663"/>
          <p14:tracePt t="4675" x="8296275" y="3268663"/>
          <p14:tracePt t="4692" x="8340725" y="3268663"/>
          <p14:tracePt t="4708" x="8385175" y="3268663"/>
          <p14:tracePt t="4725" x="8394700" y="3268663"/>
          <p14:tracePt t="4741" x="8394700" y="3276600"/>
          <p14:tracePt t="5196" x="8394700" y="3295650"/>
          <p14:tracePt t="5208" x="8402638" y="3303588"/>
          <p14:tracePt t="5226" x="8420100" y="3313113"/>
          <p14:tracePt t="5233" x="8429625" y="3322638"/>
          <p14:tracePt t="5245" x="8447088" y="3330575"/>
          <p14:tracePt t="5259" x="8456613" y="3330575"/>
          <p14:tracePt t="5275" x="8474075" y="3330575"/>
          <p14:tracePt t="5291" x="8491538" y="3330575"/>
          <p14:tracePt t="5308" x="8501063" y="3330575"/>
          <p14:tracePt t="5325" x="8518525" y="3330575"/>
          <p14:tracePt t="5341" x="8518525" y="3322638"/>
          <p14:tracePt t="5400" x="8518525" y="3303588"/>
          <p14:tracePt t="5411" x="8518525" y="3295650"/>
          <p14:tracePt t="5424" x="8510588" y="3276600"/>
          <p14:tracePt t="5439" x="8474075" y="3232150"/>
          <p14:tracePt t="5450" x="8429625" y="3197225"/>
          <p14:tracePt t="5463" x="8385175" y="3170238"/>
          <p14:tracePt t="5476" x="8331200" y="3133725"/>
          <p14:tracePt t="5491" x="8277225" y="3098800"/>
          <p14:tracePt t="5508" x="8215313" y="3071813"/>
          <p14:tracePt t="5526" x="8197850" y="3062288"/>
          <p14:tracePt t="5543" x="8180388" y="3062288"/>
          <p14:tracePt t="5558" x="8170863" y="3062288"/>
          <p14:tracePt t="5647" x="8153400" y="3089275"/>
          <p14:tracePt t="5666" x="8153400" y="3098800"/>
          <p14:tracePt t="5679" x="8153400" y="3108325"/>
          <p14:tracePt t="5692" x="8143875" y="3116263"/>
          <p14:tracePt t="5706" x="8143875" y="3125788"/>
          <p14:tracePt t="5718" x="8143875" y="3133725"/>
          <p14:tracePt t="5731" x="8143875" y="3143250"/>
          <p14:tracePt t="5749" x="8143875" y="3160713"/>
          <p14:tracePt t="5768" x="8143875" y="3179763"/>
          <p14:tracePt t="5781" x="8143875" y="3187700"/>
          <p14:tracePt t="5793" x="8143875" y="3197225"/>
          <p14:tracePt t="5808" x="8143875" y="3205163"/>
          <p14:tracePt t="5825" x="8153400" y="3205163"/>
          <p14:tracePt t="5841" x="8161338" y="3214688"/>
          <p14:tracePt t="5858" x="8215313" y="3241675"/>
          <p14:tracePt t="5875" x="8277225" y="3259138"/>
          <p14:tracePt t="5891" x="8518525" y="3322638"/>
          <p14:tracePt t="5909" x="8599488" y="3340100"/>
          <p14:tracePt t="5925" x="8670925" y="3340100"/>
          <p14:tracePt t="5941" x="8715375" y="3348038"/>
          <p14:tracePt t="5958" x="8732838" y="3348038"/>
          <p14:tracePt t="5975" x="8751888" y="3348038"/>
          <p14:tracePt t="5991" x="8759825" y="3348038"/>
          <p14:tracePt t="6023" x="8751888" y="3348038"/>
          <p14:tracePt t="6113" x="8742363" y="3348038"/>
          <p14:tracePt t="6125" x="8724900" y="3348038"/>
          <p14:tracePt t="6137" x="8697913" y="3348038"/>
          <p14:tracePt t="6152" x="8661400" y="3348038"/>
          <p14:tracePt t="6163" x="8616950" y="3357563"/>
          <p14:tracePt t="6178" x="8589963" y="3367088"/>
          <p14:tracePt t="6191" x="8562975" y="3375025"/>
          <p14:tracePt t="6208" x="8537575" y="3375025"/>
          <p14:tracePt t="6225" x="8491538" y="3384550"/>
          <p14:tracePt t="6242" x="8474075" y="3384550"/>
          <p14:tracePt t="6258" x="8447088" y="3384550"/>
          <p14:tracePt t="6276" x="8412163" y="3384550"/>
          <p14:tracePt t="6293" x="8402638" y="3384550"/>
          <p14:tracePt t="6309" x="8394700" y="3384550"/>
          <p14:tracePt t="6326" x="8375650" y="3375025"/>
          <p14:tracePt t="6343" x="8358188" y="3375025"/>
          <p14:tracePt t="6363" x="8348663" y="3375025"/>
          <p14:tracePt t="6405" x="8340725" y="3375025"/>
          <p14:tracePt t="6443" x="8331200" y="3384550"/>
          <p14:tracePt t="6489" x="8313738" y="3419475"/>
          <p14:tracePt t="6509" x="8313738" y="3438525"/>
          <p14:tracePt t="6521" x="8304213" y="3455988"/>
          <p14:tracePt t="6532" x="8304213" y="3465513"/>
          <p14:tracePt t="6544" x="8304213" y="3473450"/>
          <p14:tracePt t="6559" x="8304213" y="3482975"/>
          <p14:tracePt t="6575" x="8304213" y="3490913"/>
          <p14:tracePt t="6591" x="8304213" y="3500438"/>
          <p14:tracePt t="6609" x="8296275" y="3509963"/>
          <p14:tracePt t="6825" x="8269288" y="3517900"/>
          <p14:tracePt t="6838" x="8242300" y="3536950"/>
          <p14:tracePt t="6849" x="8197850" y="3581400"/>
          <p14:tracePt t="6866" x="8153400" y="3625850"/>
          <p14:tracePt t="6877" x="8108950" y="3679825"/>
          <p14:tracePt t="6891" x="8062913" y="3732213"/>
          <p14:tracePt t="6909" x="8037513" y="3786188"/>
          <p14:tracePt t="6926" x="8018463" y="3848100"/>
          <p14:tracePt t="6943" x="8018463" y="3867150"/>
          <p14:tracePt t="6959" x="8018463" y="3875088"/>
          <p14:tracePt t="6980" x="8018463" y="3884613"/>
          <p14:tracePt t="7005" x="8062913" y="3894138"/>
          <p14:tracePt t="7043" x="8089900" y="3894138"/>
          <p14:tracePt t="7055" x="8116888" y="3894138"/>
          <p14:tracePt t="7068" x="8134350" y="3894138"/>
          <p14:tracePt t="7081" x="8153400" y="3894138"/>
          <p14:tracePt t="7093" x="8161338" y="3894138"/>
          <p14:tracePt t="7109" x="8170863" y="3894138"/>
          <p14:tracePt t="7126" x="8180388" y="3894138"/>
          <p14:tracePt t="7144" x="8197850" y="3884613"/>
          <p14:tracePt t="7170" x="8197850" y="3848100"/>
          <p14:tracePt t="7183" x="8205788" y="3786188"/>
          <p14:tracePt t="7194" x="8205788" y="3724275"/>
          <p14:tracePt t="7209" x="8205788" y="3679825"/>
          <p14:tracePt t="7226" x="8197850" y="3633788"/>
          <p14:tracePt t="7242" x="8180388" y="3608388"/>
          <p14:tracePt t="7260" x="8161338" y="3589338"/>
          <p14:tracePt t="7276" x="8153400" y="3581400"/>
          <p14:tracePt t="7292" x="8134350" y="3581400"/>
          <p14:tracePt t="7311" x="8116888" y="3581400"/>
          <p14:tracePt t="7338" x="8108950" y="3581400"/>
          <p14:tracePt t="7361" x="8099425" y="3589338"/>
          <p14:tracePt t="7374" x="8089900" y="3598863"/>
          <p14:tracePt t="7387" x="8089900" y="3608388"/>
          <p14:tracePt t="7398" x="8089900" y="3616325"/>
          <p14:tracePt t="7411" x="8089900" y="3625850"/>
          <p14:tracePt t="7425" x="8089900" y="3643313"/>
          <p14:tracePt t="7462" x="8089900" y="3652838"/>
          <p14:tracePt t="7475" x="8089900" y="3660775"/>
          <p14:tracePt t="7487" x="8089900" y="3670300"/>
          <p14:tracePt t="7513" x="8108950" y="3679825"/>
          <p14:tracePt t="7525" x="8116888" y="3679825"/>
          <p14:tracePt t="7543" x="8170863" y="3687763"/>
          <p14:tracePt t="7564" x="8188325" y="3687763"/>
          <p14:tracePt t="7576" x="8205788" y="3687763"/>
          <p14:tracePt t="7589" x="8215313" y="3687763"/>
          <p14:tracePt t="7602" x="8232775" y="3687763"/>
          <p14:tracePt t="7628" x="8269288" y="3608388"/>
          <p14:tracePt t="7667" x="8277225" y="3571875"/>
          <p14:tracePt t="7679" x="8277225" y="3517900"/>
          <p14:tracePt t="7691" x="8277225" y="3482975"/>
          <p14:tracePt t="7703" x="8269288" y="3446463"/>
          <p14:tracePt t="7717" x="8259763" y="3429000"/>
          <p14:tracePt t="7729" x="8232775" y="3411538"/>
          <p14:tracePt t="7742" x="8205788" y="3402013"/>
          <p14:tracePt t="7759" x="8170863" y="3394075"/>
          <p14:tracePt t="7775" x="8108950" y="3394075"/>
          <p14:tracePt t="7794" x="8072438" y="3394075"/>
          <p14:tracePt t="7808" x="8045450" y="3394075"/>
          <p14:tracePt t="7825" x="8018463" y="3394075"/>
          <p14:tracePt t="7841" x="7983538" y="3402013"/>
          <p14:tracePt t="7858" x="7929563" y="3438525"/>
          <p14:tracePt t="7876" x="7912100" y="3455988"/>
          <p14:tracePt t="7891" x="7885113" y="3482975"/>
          <p14:tracePt t="7910" x="7885113" y="3500438"/>
          <p14:tracePt t="7925" x="7885113" y="3517900"/>
          <p14:tracePt t="7941" x="7885113" y="3544888"/>
          <p14:tracePt t="7960" x="7885113" y="3571875"/>
          <p14:tracePt t="7975" x="7885113" y="3598863"/>
          <p14:tracePt t="7991" x="7929563" y="3633788"/>
          <p14:tracePt t="8010" x="7956550" y="3660775"/>
          <p14:tracePt t="8025" x="7991475" y="3679825"/>
          <p14:tracePt t="8042" x="8018463" y="3705225"/>
          <p14:tracePt t="8058" x="8072438" y="3732213"/>
          <p14:tracePt t="8075" x="8188325" y="3776663"/>
          <p14:tracePt t="8092" x="8242300" y="3795713"/>
          <p14:tracePt t="8108" x="8331200" y="3822700"/>
          <p14:tracePt t="8125" x="8367713" y="3830638"/>
          <p14:tracePt t="8142" x="8385175" y="3830638"/>
          <p14:tracePt t="8158" x="8402638" y="3830638"/>
          <p14:tracePt t="8175" x="8439150" y="3830638"/>
          <p14:tracePt t="8191" x="8447088" y="3830638"/>
          <p14:tracePt t="8213" x="8456613" y="3822700"/>
          <p14:tracePt t="8239" x="8456613" y="3803650"/>
          <p14:tracePt t="8250" x="8456613" y="3776663"/>
          <p14:tracePt t="8264" x="8456613" y="3732213"/>
          <p14:tracePt t="8283" x="8429625" y="3633788"/>
          <p14:tracePt t="8302" x="8420100" y="3608388"/>
          <p14:tracePt t="8314" x="8402638" y="3589338"/>
          <p14:tracePt t="8328" x="8394700" y="3581400"/>
          <p14:tracePt t="8342" x="8375650" y="3571875"/>
          <p14:tracePt t="8358" x="8358188" y="3571875"/>
          <p14:tracePt t="8375" x="8331200" y="3562350"/>
          <p14:tracePt t="8375" x="8313738" y="3562350"/>
          <p14:tracePt t="8393" x="8277225" y="3562350"/>
          <p14:tracePt t="8408" x="8251825" y="3562350"/>
          <p14:tracePt t="8425" x="8205788" y="3571875"/>
          <p14:tracePt t="8442" x="8180388" y="3589338"/>
          <p14:tracePt t="8458" x="8153400" y="3608388"/>
          <p14:tracePt t="8475" x="8143875" y="3625850"/>
          <p14:tracePt t="8491" x="8108950" y="3652838"/>
          <p14:tracePt t="8509" x="8108950" y="3660775"/>
          <p14:tracePt t="8525" x="8089900" y="3679825"/>
          <p14:tracePt t="8541" x="8089900" y="3705225"/>
          <p14:tracePt t="8558" x="8089900" y="3714750"/>
          <p14:tracePt t="8575" x="8089900" y="3724275"/>
          <p14:tracePt t="8591" x="8099425" y="3741738"/>
          <p14:tracePt t="8608" x="8126413" y="3776663"/>
          <p14:tracePt t="8625" x="8134350" y="3795713"/>
          <p14:tracePt t="8642" x="8197850" y="3840163"/>
          <p14:tracePt t="8659" x="8242300" y="3857625"/>
          <p14:tracePt t="8675" x="8277225" y="3867150"/>
          <p14:tracePt t="8692" x="8323263" y="3875088"/>
          <p14:tracePt t="8708" x="8394700" y="3894138"/>
          <p14:tracePt t="8725" x="8412163" y="3894138"/>
          <p14:tracePt t="8742" x="8420100" y="3894138"/>
          <p14:tracePt t="8758" x="8439150" y="3894138"/>
          <p14:tracePt t="8775" x="8447088" y="3894138"/>
          <p14:tracePt t="8799" x="8447088" y="3875088"/>
          <p14:tracePt t="8824" x="8447088" y="3840163"/>
          <p14:tracePt t="8837" x="8447088" y="3795713"/>
          <p14:tracePt t="8849" x="8439150" y="3768725"/>
          <p14:tracePt t="8863" x="8412163" y="3741738"/>
          <p14:tracePt t="8875" x="8375650" y="3705225"/>
          <p14:tracePt t="8891" x="8323263" y="3679825"/>
          <p14:tracePt t="8908" x="8259763" y="3652838"/>
          <p14:tracePt t="8925" x="8018463" y="3616325"/>
          <p14:tracePt t="8941" x="7947025" y="3616325"/>
          <p14:tracePt t="8958" x="7894638" y="3616325"/>
          <p14:tracePt t="8975" x="7848600" y="3616325"/>
          <p14:tracePt t="8992" x="7840663" y="3616325"/>
          <p14:tracePt t="9008" x="7831138" y="3616325"/>
          <p14:tracePt t="9025" x="7823200" y="3616325"/>
          <p14:tracePt t="9042" x="7804150" y="3625850"/>
          <p14:tracePt t="9058" x="7804150" y="3633788"/>
          <p14:tracePt t="9075" x="7777163" y="3670300"/>
          <p14:tracePt t="9093" x="7777163" y="3679825"/>
          <p14:tracePt t="9108" x="7777163" y="3687763"/>
          <p14:tracePt t="9125" x="7777163" y="3697288"/>
          <p14:tracePt t="9125" x="7777163" y="3705225"/>
          <p14:tracePt t="9143" x="7777163" y="3724275"/>
          <p14:tracePt t="9158" x="7777163" y="3741738"/>
          <p14:tracePt t="9175" x="7796213" y="3759200"/>
          <p14:tracePt t="9191" x="7823200" y="3795713"/>
          <p14:tracePt t="9208" x="7858125" y="3803650"/>
          <p14:tracePt t="9225" x="7875588" y="3803650"/>
          <p14:tracePt t="9241" x="7929563" y="3813175"/>
          <p14:tracePt t="9259" x="7956550" y="3813175"/>
          <p14:tracePt t="9275" x="7974013" y="3813175"/>
          <p14:tracePt t="9291" x="8001000" y="3813175"/>
          <p14:tracePt t="9308" x="8018463" y="3813175"/>
          <p14:tracePt t="9325" x="8027988" y="3813175"/>
          <p14:tracePt t="9347" x="8027988" y="3803650"/>
          <p14:tracePt t="9359" x="8037513" y="3795713"/>
          <p14:tracePt t="9375" x="8037513" y="3776663"/>
          <p14:tracePt t="9392" x="8045450" y="3751263"/>
          <p14:tracePt t="9408" x="8054975" y="3660775"/>
          <p14:tracePt t="9425" x="8054975" y="3616325"/>
          <p14:tracePt t="9441" x="8045450" y="3571875"/>
          <p14:tracePt t="9458" x="8018463" y="3527425"/>
          <p14:tracePt t="9475" x="8010525" y="3509963"/>
          <p14:tracePt t="9491" x="8001000" y="3509963"/>
          <p14:tracePt t="9508" x="7991475" y="3500438"/>
          <p14:tracePt t="9526" x="7983538" y="3500438"/>
          <p14:tracePt t="10426" x="8001000" y="3500438"/>
          <p14:tracePt t="10568" x="8018463" y="3500438"/>
          <p14:tracePt t="10582" x="8037513" y="3500438"/>
          <p14:tracePt t="10594" x="8054975" y="3500438"/>
          <p14:tracePt t="10609" x="8081963" y="3490913"/>
          <p14:tracePt t="10619" x="8089900" y="3482975"/>
          <p14:tracePt t="10632" x="8099425" y="3482975"/>
          <p14:tracePt t="10646" x="8108950" y="3473450"/>
          <p14:tracePt t="10659" x="8116888" y="3465513"/>
          <p14:tracePt t="10675" x="8126413" y="3455988"/>
          <p14:tracePt t="10691" x="8134350" y="3438525"/>
          <p14:tracePt t="10708" x="8153400" y="3402013"/>
          <p14:tracePt t="10725" x="8153400" y="3384550"/>
          <p14:tracePt t="10741" x="8153400" y="3367088"/>
          <p14:tracePt t="10760" x="8153400" y="3348038"/>
          <p14:tracePt t="10775" x="8153400" y="3340100"/>
          <p14:tracePt t="10799" x="8153400" y="3330575"/>
          <p14:tracePt t="10816" x="8143875" y="3322638"/>
          <p14:tracePt t="10836" x="8134350" y="3322638"/>
          <p14:tracePt t="10847" x="8134350" y="3313113"/>
          <p14:tracePt t="10862" x="8126413" y="3313113"/>
          <p14:tracePt t="10876" x="8116888" y="3313113"/>
          <p14:tracePt t="10892" x="8108950" y="3303588"/>
          <p14:tracePt t="10909" x="8099425" y="3286125"/>
          <p14:tracePt t="10938" x="8099425" y="3276600"/>
          <p14:tracePt t="10951" x="8099425" y="3268663"/>
          <p14:tracePt t="11065" x="8126413" y="3268663"/>
          <p14:tracePt t="11079" x="8143875" y="3259138"/>
          <p14:tracePt t="11092" x="8161338" y="3259138"/>
          <p14:tracePt t="11102" x="8180388" y="3251200"/>
          <p14:tracePt t="11116" x="8188325" y="3251200"/>
          <p14:tracePt t="11133" x="8205788" y="3251200"/>
          <p14:tracePt t="11154" x="8215313" y="3251200"/>
          <p14:tracePt t="11180" x="8232775" y="3251200"/>
          <p14:tracePt t="11193" x="8251825" y="3251200"/>
          <p14:tracePt t="11206" x="8259763" y="3251200"/>
          <p14:tracePt t="11217" x="8277225" y="3251200"/>
          <p14:tracePt t="11230" x="8313738" y="3251200"/>
          <p14:tracePt t="11244" x="8340725" y="3251200"/>
          <p14:tracePt t="11258" x="8348663" y="3251200"/>
          <p14:tracePt t="11702" x="8358188" y="3251200"/>
          <p14:tracePt t="11714" x="8375650" y="3251200"/>
          <p14:tracePt t="11728" x="8394700" y="3251200"/>
          <p14:tracePt t="11740" x="8412163" y="3251200"/>
          <p14:tracePt t="11753" x="8439150" y="3251200"/>
          <p14:tracePt t="11769" x="8466138" y="3251200"/>
          <p14:tracePt t="11779" x="8474075" y="3251200"/>
          <p14:tracePt t="11793" x="8483600" y="3251200"/>
          <p14:tracePt t="11817" x="8491538" y="3251200"/>
          <p14:tracePt t="11828" x="8491538" y="3241675"/>
          <p14:tracePt t="11854" x="8491538" y="3232150"/>
          <p14:tracePt t="11893" x="8501063" y="3232150"/>
          <p14:tracePt t="11905" x="8501063" y="3224213"/>
          <p14:tracePt t="11930" x="8510588" y="3224213"/>
          <p14:tracePt t="11943" x="8510588" y="3214688"/>
          <p14:tracePt t="11956" x="8510588" y="3205163"/>
          <p14:tracePt t="11975" x="8510588" y="3187700"/>
          <p14:tracePt t="11994" x="8510588" y="3170238"/>
          <p14:tracePt t="12020" x="8510588" y="3160713"/>
          <p14:tracePt t="12034" x="8491538" y="3143250"/>
          <p14:tracePt t="12044" x="8483600" y="3125788"/>
          <p14:tracePt t="12058" x="8466138" y="3116263"/>
          <p14:tracePt t="12072" x="8439150" y="3098800"/>
          <p14:tracePt t="12085" x="8402638" y="3081338"/>
          <p14:tracePt t="12097" x="8375650" y="3081338"/>
          <p14:tracePt t="12109" x="8367713" y="3081338"/>
          <p14:tracePt t="12125" x="8358188" y="3071813"/>
          <p14:tracePt t="12142" x="8340725" y="3071813"/>
          <p14:tracePt t="12158" x="8323263" y="3071813"/>
          <p14:tracePt t="12175" x="8313738" y="3071813"/>
          <p14:tracePt t="12192" x="8286750" y="3081338"/>
          <p14:tracePt t="12211" x="8269288" y="3081338"/>
          <p14:tracePt t="12225" x="8251825" y="3098800"/>
          <p14:tracePt t="12241" x="8232775" y="3108325"/>
          <p14:tracePt t="12258" x="8205788" y="3125788"/>
          <p14:tracePt t="12275" x="8197850" y="3133725"/>
          <p14:tracePt t="12314" x="8188325" y="3143250"/>
          <p14:tracePt t="12351" x="8188325" y="3152775"/>
          <p14:tracePt t="12364" x="8188325" y="3160713"/>
          <p14:tracePt t="12389" x="8188325" y="3170238"/>
          <p14:tracePt t="12414" x="8188325" y="3187700"/>
          <p14:tracePt t="12452" x="8197850" y="3205163"/>
          <p14:tracePt t="12479" x="8215313" y="3214688"/>
          <p14:tracePt t="12492" x="8232775" y="3224213"/>
          <p14:tracePt t="12509" x="8277225" y="3259138"/>
          <p14:tracePt t="12528" x="8304213" y="3259138"/>
          <p14:tracePt t="12543" x="8348663" y="3268663"/>
          <p14:tracePt t="12554" x="8402638" y="3286125"/>
          <p14:tracePt t="12568" x="8439150" y="3295650"/>
          <p14:tracePt t="12579" x="8466138" y="3295650"/>
          <p14:tracePt t="12593" x="8491538" y="3295650"/>
          <p14:tracePt t="12611" x="8537575" y="3295650"/>
          <p14:tracePt t="12630" x="8545513" y="3295650"/>
          <p14:tracePt t="12643" x="8555038" y="3295650"/>
          <p14:tracePt t="12658" x="8562975" y="3295650"/>
          <p14:tracePt t="12682" x="8572500" y="3295650"/>
          <p14:tracePt t="12694" x="8572500" y="3276600"/>
          <p14:tracePt t="12709" x="8589963" y="3259138"/>
          <p14:tracePt t="12725" x="8599488" y="3224213"/>
          <p14:tracePt t="12742" x="8616950" y="3179763"/>
          <p14:tracePt t="12759" x="8616950" y="3160713"/>
          <p14:tracePt t="12775" x="8616950" y="3143250"/>
          <p14:tracePt t="12791" x="8609013" y="3108325"/>
          <p14:tracePt t="12810" x="8589963" y="3089275"/>
          <p14:tracePt t="12826" x="8572500" y="3081338"/>
          <p14:tracePt t="12841" x="8537575" y="3062288"/>
          <p14:tracePt t="12858" x="8429625" y="3017838"/>
          <p14:tracePt t="12876" x="8375650" y="3009900"/>
          <p14:tracePt t="12891" x="8340725" y="3000375"/>
          <p14:tracePt t="12908" x="8304213" y="3000375"/>
          <p14:tracePt t="12925" x="8259763" y="2990850"/>
          <p14:tracePt t="12942" x="8188325" y="2990850"/>
          <p14:tracePt t="12958" x="8153400" y="2990850"/>
          <p14:tracePt t="12976" x="8143875" y="2990850"/>
          <p14:tracePt t="12992" x="8134350" y="2990850"/>
          <p14:tracePt t="13008" x="8134350" y="3000375"/>
          <p14:tracePt t="13025" x="8126413" y="3009900"/>
          <p14:tracePt t="13041" x="8099425" y="3054350"/>
          <p14:tracePt t="13058" x="8089900" y="3071813"/>
          <p14:tracePt t="13075" x="8081963" y="3098800"/>
          <p14:tracePt t="13092" x="8081963" y="3108325"/>
          <p14:tracePt t="13108" x="8072438" y="3116263"/>
          <p14:tracePt t="13125" x="8062913" y="3125788"/>
          <p14:tracePt t="13142" x="8062913" y="3133725"/>
          <p14:tracePt t="13191" x="8062913" y="3143250"/>
          <p14:tracePt t="13229" x="8072438" y="3152775"/>
          <p14:tracePt t="13247" x="8089900" y="3160713"/>
          <p14:tracePt t="13255" x="8126413" y="3170238"/>
          <p14:tracePt t="13267" x="8153400" y="3179763"/>
          <p14:tracePt t="13280" x="8180388" y="3187700"/>
          <p14:tracePt t="13293" x="8205788" y="3197225"/>
          <p14:tracePt t="13308" x="8232775" y="3205163"/>
          <p14:tracePt t="13325" x="8251825" y="3205163"/>
          <p14:tracePt t="13342" x="8277225" y="3205163"/>
          <p14:tracePt t="13358" x="8296275" y="3205163"/>
          <p14:tracePt t="13623" x="8313738" y="3205163"/>
          <p14:tracePt t="13637" x="8348663" y="3205163"/>
          <p14:tracePt t="13649" x="8385175" y="3187700"/>
          <p14:tracePt t="13668" x="8483600" y="3170238"/>
          <p14:tracePt t="13688" x="8518525" y="3160713"/>
          <p14:tracePt t="13700" x="8537575" y="3152775"/>
          <p14:tracePt t="13714" x="8572500" y="3143250"/>
          <p14:tracePt t="13726" x="8616950" y="3143250"/>
          <p14:tracePt t="13741" x="8643938" y="3125788"/>
          <p14:tracePt t="13758" x="8661400" y="3116263"/>
          <p14:tracePt t="13775" x="8688388" y="3108325"/>
          <p14:tracePt t="13791" x="8697913" y="3108325"/>
          <p14:tracePt t="13808" x="8697913" y="3098800"/>
          <p14:tracePt t="13840" x="8697913" y="3089275"/>
          <p14:tracePt t="13890" x="8697913" y="3071813"/>
          <p14:tracePt t="13917" x="8697913" y="3062288"/>
          <p14:tracePt t="13929" x="8697913" y="3054350"/>
          <p14:tracePt t="13943" x="8688388" y="3036888"/>
          <p14:tracePt t="13954" x="8688388" y="3027363"/>
          <p14:tracePt t="13968" x="8670925" y="3017838"/>
          <p14:tracePt t="13983" x="8661400" y="3000375"/>
          <p14:tracePt t="13993" x="8643938" y="2990850"/>
          <p14:tracePt t="14008" x="8634413" y="2982913"/>
          <p14:tracePt t="14025" x="8626475" y="2973388"/>
          <p14:tracePt t="14041" x="8599488" y="2955925"/>
          <p14:tracePt t="14058" x="8582025" y="2955925"/>
          <p14:tracePt t="14075" x="8582025" y="2946400"/>
          <p14:tracePt t="14091" x="8555038" y="2938463"/>
          <p14:tracePt t="14109" x="8528050" y="2938463"/>
          <p14:tracePt t="14125" x="8518525" y="2928938"/>
          <p14:tracePt t="14142" x="8491538" y="2919413"/>
          <p14:tracePt t="14161" x="8483600" y="2919413"/>
          <p14:tracePt t="14175" x="8474075" y="2919413"/>
          <p14:tracePt t="14191" x="8456613" y="2919413"/>
          <p14:tracePt t="14210" x="8447088" y="2919413"/>
          <p14:tracePt t="14225" x="8439150" y="2919413"/>
          <p14:tracePt t="14247" x="8429625" y="2919413"/>
          <p14:tracePt t="14262" x="8420100" y="2919413"/>
          <p14:tracePt t="14275" x="8412163" y="2919413"/>
          <p14:tracePt t="14302" x="8402638" y="2919413"/>
          <p14:tracePt t="14350" x="8394700" y="2919413"/>
          <p14:tracePt t="14363" x="8385175" y="2919413"/>
          <p14:tracePt t="14376" x="8375650" y="2928938"/>
          <p14:tracePt t="14388" x="8367713" y="2928938"/>
          <p14:tracePt t="14406" x="8358188" y="2938463"/>
          <p14:tracePt t="14426" x="8358188" y="2946400"/>
          <p14:tracePt t="14508" x="8358188" y="2955925"/>
          <p14:tracePt t="14516" x="8358188" y="2965450"/>
          <p14:tracePt t="14527" x="8358188" y="2973388"/>
          <p14:tracePt t="14553" x="8375650" y="2982913"/>
          <p14:tracePt t="14578" x="8385175" y="2990850"/>
          <p14:tracePt t="14593" x="8402638" y="2990850"/>
          <p14:tracePt t="14604" x="8420100" y="3000375"/>
          <p14:tracePt t="14619" x="8447088" y="3009900"/>
          <p14:tracePt t="14630" x="8474075" y="3009900"/>
          <p14:tracePt t="14643" x="8491538" y="3017838"/>
          <p14:tracePt t="14658" x="8518525" y="3017838"/>
          <p14:tracePt t="14675" x="8545513" y="3017838"/>
          <p14:tracePt t="14691" x="8609013" y="3017838"/>
          <p14:tracePt t="14709" x="8634413" y="3017838"/>
          <p14:tracePt t="14725" x="8653463" y="3017838"/>
          <p14:tracePt t="14742" x="8670925" y="3017838"/>
          <p14:tracePt t="14758" x="8680450" y="3017838"/>
          <p14:tracePt t="14783" x="8680450" y="3009900"/>
          <p14:tracePt t="14928" x="8670925" y="2982913"/>
          <p14:tracePt t="14948" x="8661400" y="2973388"/>
          <p14:tracePt t="14961" x="8653463" y="2955925"/>
          <p14:tracePt t="14973" x="8643938" y="2955925"/>
          <p14:tracePt t="14986" x="8626475" y="2938463"/>
          <p14:tracePt t="14999" x="8609013" y="2928938"/>
          <p14:tracePt t="15012" x="8589963" y="2928938"/>
          <p14:tracePt t="15025" x="8582025" y="2919413"/>
          <p14:tracePt t="15042" x="8555038" y="2911475"/>
          <p14:tracePt t="15058" x="8518525" y="2911475"/>
          <p14:tracePt t="15076" x="8501063" y="2911475"/>
          <p14:tracePt t="15091" x="8483600" y="2911475"/>
          <p14:tracePt t="15108" x="8466138" y="2911475"/>
          <p14:tracePt t="15108" x="8447088" y="2911475"/>
          <p14:tracePt t="15127" x="8439150" y="2901950"/>
          <p14:tracePt t="15143" x="8429625" y="2901950"/>
          <p14:tracePt t="15158" x="8420100" y="2901950"/>
          <p14:tracePt t="15175" x="8412163" y="2901950"/>
          <p14:tracePt t="17848" x="8412163" y="2911475"/>
          <p14:tracePt t="47878" x="8429625" y="2911475"/>
          <p14:tracePt t="48216" x="8537575" y="2884488"/>
          <p14:tracePt t="48231" x="8831263" y="2813050"/>
          <p14:tracePt t="48242" x="9385300" y="2705100"/>
          <p14:tracePt t="48255" x="9956800" y="2589213"/>
          <p14:tracePt t="48267" x="10474325" y="2500313"/>
          <p14:tracePt t="48280" x="10902950" y="2419350"/>
          <p14:tracePt t="48294" x="11304588" y="2347913"/>
          <p14:tracePt t="48309" x="11617325" y="2286000"/>
          <p14:tracePt t="48326" x="11903075" y="2232025"/>
          <p14:tracePt t="48343" x="12188825" y="2098675"/>
          <p14:tracePt t="48359" x="12188825" y="2062163"/>
          <p14:tracePt t="48377" x="12188825" y="2036763"/>
          <p14:tracePt t="48393" x="12188825" y="2027238"/>
          <p14:tracePt t="48409" x="12188825" y="2017713"/>
          <p14:tracePt t="48426" x="12188825" y="2009775"/>
          <p14:tracePt t="48447" x="12188825" y="2000250"/>
          <p14:tracePt t="48460" x="12161838" y="1990725"/>
          <p14:tracePt t="48476" x="12038013" y="1965325"/>
          <p14:tracePt t="48493" x="11671300" y="1911350"/>
          <p14:tracePt t="48510" x="11474450" y="1911350"/>
          <p14:tracePt t="48527" x="11269663" y="1928813"/>
          <p14:tracePt t="48543" x="10572750" y="2125663"/>
          <p14:tracePt t="48562" x="10323513" y="2224088"/>
          <p14:tracePt t="48576" x="10090150" y="2330450"/>
          <p14:tracePt t="48593" x="9912350" y="2401888"/>
          <p14:tracePt t="48609" x="9661525" y="2536825"/>
          <p14:tracePt t="48626" x="9572625" y="2598738"/>
          <p14:tracePt t="48643" x="9466263" y="2670175"/>
          <p14:tracePt t="48659" x="9286875" y="2803525"/>
          <p14:tracePt t="48676" x="9224963" y="2867025"/>
          <p14:tracePt t="48693" x="9153525" y="2928938"/>
          <p14:tracePt t="48709" x="9072563" y="3000375"/>
          <p14:tracePt t="48727" x="9055100" y="3000375"/>
          <p14:tracePt t="48931" x="9028113" y="3000375"/>
          <p14:tracePt t="48942" x="8983663" y="3000375"/>
          <p14:tracePt t="48956" x="8929688" y="3000375"/>
          <p14:tracePt t="48969" x="8885238" y="3000375"/>
          <p14:tracePt t="48982" x="8831263" y="3000375"/>
          <p14:tracePt t="48994" x="8804275" y="3000375"/>
          <p14:tracePt t="49010" x="8777288" y="3000375"/>
          <p14:tracePt t="49026" x="8742363" y="2982913"/>
          <p14:tracePt t="49044" x="8724900" y="2973388"/>
          <p14:tracePt t="49059" x="8724900" y="2965450"/>
          <p14:tracePt t="49077" x="8697913" y="2965450"/>
          <p14:tracePt t="49095" x="8688388" y="2955925"/>
          <p14:tracePt t="49109" x="8670925" y="2955925"/>
          <p14:tracePt t="49126" x="8661400" y="2946400"/>
          <p14:tracePt t="49144" x="8634413" y="2946400"/>
          <p14:tracePt t="49161" x="8609013" y="2946400"/>
          <p14:tracePt t="49179" x="8589963" y="2946400"/>
          <p14:tracePt t="49198" x="8582025" y="2946400"/>
          <p14:tracePt t="49211" x="8572500" y="2946400"/>
          <p14:tracePt t="49227" x="8562975" y="2946400"/>
          <p14:tracePt t="49244" x="8555038" y="2946400"/>
          <p14:tracePt t="49261" x="8537575" y="2946400"/>
          <p14:tracePt t="49277" x="8537575" y="2955925"/>
          <p14:tracePt t="49294" x="8528050" y="2955925"/>
          <p14:tracePt t="49310" x="8510588" y="2973388"/>
          <p14:tracePt t="49327" x="8510588" y="2982913"/>
          <p14:tracePt t="49344" x="8501063" y="3009900"/>
          <p14:tracePt t="49360" x="8501063" y="3036888"/>
          <p14:tracePt t="49379" x="8501063" y="3044825"/>
          <p14:tracePt t="49394" x="8501063" y="3054350"/>
          <p14:tracePt t="49410" x="8528050" y="3062288"/>
          <p14:tracePt t="49428" x="8562975" y="3071813"/>
          <p14:tracePt t="49444" x="8572500" y="3071813"/>
          <p14:tracePt t="49460" x="8582025" y="3071813"/>
          <p14:tracePt t="49477" x="8589963" y="3071813"/>
          <p14:tracePt t="49494" x="8562975" y="3071813"/>
          <p14:tracePt t="49555" x="8528050" y="3062288"/>
          <p14:tracePt t="49568" x="8474075" y="3054350"/>
          <p14:tracePt t="49581" x="8420100" y="3044825"/>
          <p14:tracePt t="49598" x="8385175" y="3044825"/>
          <p14:tracePt t="49607" x="8367713" y="3044825"/>
          <p14:tracePt t="49619" x="8348663" y="3044825"/>
          <p14:tracePt t="49632" x="8331200" y="3044825"/>
          <p14:tracePt t="49644" x="8323263" y="3044825"/>
          <p14:tracePt t="49660" x="8313738" y="3044825"/>
          <p14:tracePt t="49677" x="8304213" y="3044825"/>
          <p14:tracePt t="49694" x="8296275" y="3044825"/>
          <p14:tracePt t="49771" x="8277225" y="3044825"/>
          <p14:tracePt t="49797" x="8242300" y="3054350"/>
          <p14:tracePt t="49813" x="8126413" y="3098800"/>
          <p14:tracePt t="49824" x="7966075" y="3160713"/>
          <p14:tracePt t="49835" x="7697788" y="3251200"/>
          <p14:tracePt t="49848" x="7473950" y="3340100"/>
          <p14:tracePt t="49861" x="7296150" y="3384550"/>
          <p14:tracePt t="49878" x="7205663" y="3419475"/>
          <p14:tracePt t="49894" x="7143750" y="3438525"/>
          <p14:tracePt t="49910" x="7099300" y="3438525"/>
          <p14:tracePt t="49927" x="7072313" y="3438525"/>
          <p14:tracePt t="49944" x="7062788" y="343852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7418" r="3920"/>
          <a:stretch/>
        </p:blipFill>
        <p:spPr>
          <a:xfrm>
            <a:off x="6718160" y="1590966"/>
            <a:ext cx="5473840" cy="4751018"/>
          </a:xfrm>
          <a:prstGeom prst="rect">
            <a:avLst/>
          </a:prstGeom>
        </p:spPr>
      </p:pic>
      <p:sp>
        <p:nvSpPr>
          <p:cNvPr id="2" name="Title 1"/>
          <p:cNvSpPr>
            <a:spLocks noGrp="1"/>
          </p:cNvSpPr>
          <p:nvPr>
            <p:ph type="title"/>
          </p:nvPr>
        </p:nvSpPr>
        <p:spPr>
          <a:xfrm>
            <a:off x="838200" y="365125"/>
            <a:ext cx="10515600" cy="109708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Area for Hand Skills</a:t>
            </a:r>
          </a:p>
        </p:txBody>
      </p:sp>
      <p:sp>
        <p:nvSpPr>
          <p:cNvPr id="3" name="Content Placeholder 2"/>
          <p:cNvSpPr>
            <a:spLocks noGrp="1"/>
          </p:cNvSpPr>
          <p:nvPr>
            <p:ph idx="1"/>
          </p:nvPr>
        </p:nvSpPr>
        <p:spPr>
          <a:xfrm>
            <a:off x="838200" y="1462208"/>
            <a:ext cx="6506497" cy="5167312"/>
          </a:xfrm>
        </p:spPr>
        <p:txBody>
          <a:bodyPr>
            <a:normAutofit/>
          </a:bodyPr>
          <a:lstStyle/>
          <a:p>
            <a:pPr marL="0" indent="0">
              <a:buNone/>
            </a:pPr>
            <a:r>
              <a:rPr lang="en-US" dirty="0">
                <a:solidFill>
                  <a:srgbClr val="002060"/>
                </a:solidFill>
                <a:latin typeface="Arial Rounded MT Bold" panose="020F0704030504030204" pitchFamily="34" charset="0"/>
                <a:cs typeface="Times New Roman" panose="02020603050405020304" pitchFamily="18" charset="0"/>
              </a:rPr>
              <a:t>In the premotor area</a:t>
            </a:r>
          </a:p>
          <a:p>
            <a:pPr marL="0" indent="0">
              <a:buNone/>
            </a:pPr>
            <a:r>
              <a:rPr lang="en-US" dirty="0">
                <a:solidFill>
                  <a:srgbClr val="002060"/>
                </a:solidFill>
                <a:latin typeface="Arial Rounded MT Bold" panose="020F0704030504030204" pitchFamily="34" charset="0"/>
                <a:cs typeface="Times New Roman" panose="02020603050405020304" pitchFamily="18" charset="0"/>
              </a:rPr>
              <a:t>Is a region that is important for “Hand skills” </a:t>
            </a:r>
          </a:p>
          <a:p>
            <a:pPr marL="0" indent="0">
              <a:buNone/>
            </a:pPr>
            <a:endParaRPr lang="en-US" dirty="0">
              <a:solidFill>
                <a:srgbClr val="002060"/>
              </a:solidFill>
              <a:latin typeface="Arial Rounded MT Bold" panose="020F0704030504030204" pitchFamily="34" charset="0"/>
              <a:cs typeface="Times New Roman" panose="02020603050405020304" pitchFamily="18" charset="0"/>
            </a:endParaRPr>
          </a:p>
          <a:p>
            <a:pPr marL="0" indent="0">
              <a:buNone/>
            </a:pPr>
            <a:r>
              <a:rPr lang="en-US" dirty="0">
                <a:solidFill>
                  <a:srgbClr val="002060"/>
                </a:solidFill>
                <a:latin typeface="Arial Rounded MT Bold" panose="020F0704030504030204" pitchFamily="34" charset="0"/>
                <a:cs typeface="Times New Roman" panose="02020603050405020304" pitchFamily="18" charset="0"/>
              </a:rPr>
              <a:t>Lesions cause destruction in this area, hand movements become uncoordinated and non purposeful, a condition called </a:t>
            </a:r>
            <a:r>
              <a:rPr lang="en-US" dirty="0">
                <a:solidFill>
                  <a:srgbClr val="FF0000"/>
                </a:solidFill>
                <a:latin typeface="Arial Rounded MT Bold" panose="020F0704030504030204" pitchFamily="34" charset="0"/>
                <a:cs typeface="Times New Roman" panose="02020603050405020304" pitchFamily="18" charset="0"/>
              </a:rPr>
              <a:t>Motor Apraxia</a:t>
            </a:r>
          </a:p>
          <a:p>
            <a:pPr marL="0" indent="0">
              <a:buNone/>
            </a:pPr>
            <a:endParaRPr lang="en-US" b="1" u="sng" dirty="0">
              <a:solidFill>
                <a:srgbClr val="FF0000"/>
              </a:solidFill>
              <a:latin typeface="Arial Rounded MT Bold" panose="020F0704030504030204" pitchFamily="34" charset="0"/>
              <a:cs typeface="Times New Roman" panose="02020603050405020304" pitchFamily="18" charset="0"/>
            </a:endParaRPr>
          </a:p>
        </p:txBody>
      </p:sp>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3E0594BE-F60A-489C-BB0B-C35778046B36}"/>
              </a:ext>
            </a:extLst>
          </p:cNvPr>
          <p:cNvSpPr>
            <a:spLocks noGrp="1"/>
          </p:cNvSpPr>
          <p:nvPr>
            <p:ph type="sldNum" sz="quarter" idx="12"/>
          </p:nvPr>
        </p:nvSpPr>
        <p:spPr/>
        <p:txBody>
          <a:bodyPr/>
          <a:lstStyle/>
          <a:p>
            <a:fld id="{9E8A7AF6-A3A2-42DC-95DB-7EF232291C8F}" type="slidenum">
              <a:rPr lang="en-US" smtClean="0"/>
              <a:t>21</a:t>
            </a:fld>
            <a:endParaRPr lang="en-US"/>
          </a:p>
        </p:txBody>
      </p:sp>
    </p:spTree>
    <p:extLst>
      <p:ext uri="{BB962C8B-B14F-4D97-AF65-F5344CB8AC3E}">
        <p14:creationId xmlns:p14="http://schemas.microsoft.com/office/powerpoint/2010/main" val="403586634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16953" x="7081838" y="3438525"/>
          <p14:tracePt t="16982" x="7153275" y="3455988"/>
          <p14:tracePt t="17000" x="7439025" y="3509963"/>
          <p14:tracePt t="17008" x="7974013" y="3562350"/>
          <p14:tracePt t="17022" x="8367713" y="3598863"/>
          <p14:tracePt t="17032" x="8616950" y="3616325"/>
          <p14:tracePt t="17046" x="8786813" y="3616325"/>
          <p14:tracePt t="17061" x="8912225" y="3616325"/>
          <p14:tracePt t="17078" x="9001125" y="3598863"/>
          <p14:tracePt t="17095" x="9090025" y="3562350"/>
          <p14:tracePt t="17111" x="9367838" y="3402013"/>
          <p14:tracePt t="17128" x="9456738" y="3322638"/>
          <p14:tracePt t="17144" x="9617075" y="3108325"/>
          <p14:tracePt t="17161" x="9680575" y="2982913"/>
          <p14:tracePt t="17178" x="9698038" y="2884488"/>
          <p14:tracePt t="17195" x="9698038" y="2786063"/>
          <p14:tracePt t="17211" x="9680575" y="2633663"/>
          <p14:tracePt t="17228" x="9609138" y="2554288"/>
          <p14:tracePt t="17244" x="9331325" y="2401888"/>
          <p14:tracePt t="17263" x="9117013" y="2339975"/>
          <p14:tracePt t="17279" x="8974138" y="2312988"/>
          <p14:tracePt t="17295" x="8885238" y="2312988"/>
          <p14:tracePt t="17311" x="8813800" y="2312988"/>
          <p14:tracePt t="17328" x="8724900" y="2339975"/>
          <p14:tracePt t="17345" x="8688388" y="2393950"/>
          <p14:tracePt t="17361" x="8609013" y="2571750"/>
          <p14:tracePt t="17378" x="8589963" y="2652713"/>
          <p14:tracePt t="17394" x="8572500" y="2751138"/>
          <p14:tracePt t="17411" x="8572500" y="2830513"/>
          <p14:tracePt t="17428" x="8562975" y="2955925"/>
          <p14:tracePt t="17444" x="8562975" y="2990850"/>
          <p14:tracePt t="17461" x="8562975" y="3071813"/>
          <p14:tracePt t="17480" x="8572500" y="3133725"/>
          <p14:tracePt t="17495" x="8582025" y="3197225"/>
          <p14:tracePt t="17511" x="8609013" y="3241675"/>
          <p14:tracePt t="17528" x="8643938" y="3322638"/>
          <p14:tracePt t="17546" x="8670925" y="3340100"/>
          <p14:tracePt t="17561" x="8697913" y="3375025"/>
          <p14:tracePt t="17578" x="8688388" y="3394075"/>
          <p14:tracePt t="17759" x="8661400" y="3411538"/>
          <p14:tracePt t="17772" x="8609013" y="3446463"/>
          <p14:tracePt t="17785" x="8555038" y="3482975"/>
          <p14:tracePt t="17797" x="8501063" y="3517900"/>
          <p14:tracePt t="17811" x="8456613" y="3562350"/>
          <p14:tracePt t="17828" x="8394700" y="3616325"/>
          <p14:tracePt t="17845" x="8323263" y="3724275"/>
          <p14:tracePt t="17862" x="8286750" y="3776663"/>
          <p14:tracePt t="17878" x="8277225" y="3830638"/>
          <p14:tracePt t="17895" x="8277225" y="3894138"/>
          <p14:tracePt t="17912" x="8277225" y="3919538"/>
          <p14:tracePt t="17928" x="8277225" y="3938588"/>
          <p14:tracePt t="17944" x="8296275" y="3965575"/>
          <p14:tracePt t="17963" x="8323263" y="3983038"/>
          <p14:tracePt t="17978" x="8358188" y="4000500"/>
          <p14:tracePt t="17994" x="8402638" y="4027488"/>
          <p14:tracePt t="18012" x="8518525" y="4054475"/>
          <p14:tracePt t="18029" x="8562975" y="4054475"/>
          <p14:tracePt t="18045" x="8599488" y="4054475"/>
          <p14:tracePt t="18061" x="8643938" y="4054475"/>
          <p14:tracePt t="18079" x="8661400" y="4054475"/>
          <p14:tracePt t="18094" x="8680450" y="4054475"/>
          <p14:tracePt t="18111" x="8705850" y="4037013"/>
          <p14:tracePt t="18129" x="8715375" y="4000500"/>
          <p14:tracePt t="18144" x="8732838" y="3965575"/>
          <p14:tracePt t="18161" x="8751888" y="3857625"/>
          <p14:tracePt t="18179" x="8751888" y="3813175"/>
          <p14:tracePt t="18194" x="8751888" y="3759200"/>
          <p14:tracePt t="18211" x="8742363" y="3724275"/>
          <p14:tracePt t="18228" x="8724900" y="3670300"/>
          <p14:tracePt t="18245" x="8705850" y="3660775"/>
          <p14:tracePt t="18261" x="8697913" y="3643313"/>
          <p14:tracePt t="18279" x="8670925" y="3633788"/>
          <p14:tracePt t="18295" x="8661400" y="3625850"/>
          <p14:tracePt t="18311" x="8653463" y="3625850"/>
          <p14:tracePt t="18328" x="8643938" y="3625850"/>
          <p14:tracePt t="18345" x="8634413" y="3625850"/>
          <p14:tracePt t="18374" x="8626475" y="3625850"/>
          <p14:tracePt t="18395" x="8616950" y="3625850"/>
          <p14:tracePt t="18422" x="8609013" y="3625850"/>
          <p14:tracePt t="18447" x="8599488" y="3625850"/>
          <p14:tracePt t="18459" x="8589963" y="3633788"/>
          <p14:tracePt t="18477" x="8555038" y="3652838"/>
          <p14:tracePt t="18498" x="8545513" y="3660775"/>
          <p14:tracePt t="18510" x="8537575" y="3660775"/>
          <p14:tracePt t="18523" x="8528050" y="3660775"/>
          <p14:tracePt t="18536" x="8518525" y="3660775"/>
          <p14:tracePt t="18561" x="8510588" y="3652838"/>
          <p14:tracePt t="18579" x="8474075" y="3589338"/>
          <p14:tracePt t="18599" x="8456613" y="3536950"/>
          <p14:tracePt t="18612" x="8447088" y="3473450"/>
          <p14:tracePt t="18624" x="8447088" y="3429000"/>
          <p14:tracePt t="18639" x="8447088" y="3367088"/>
          <p14:tracePt t="18650" x="8447088" y="3330575"/>
          <p14:tracePt t="18663" x="8447088" y="3303588"/>
          <p14:tracePt t="18678" x="8447088" y="3295650"/>
          <p14:tracePt t="18695" x="8447088" y="3276600"/>
          <p14:tracePt t="18711" x="8510588" y="3251200"/>
          <p14:tracePt t="18728" x="8572500" y="3232150"/>
          <p14:tracePt t="18745" x="8634413" y="3224213"/>
          <p14:tracePt t="18761" x="8769350" y="3214688"/>
          <p14:tracePt t="18779" x="8804275" y="3214688"/>
          <p14:tracePt t="18795" x="8831263" y="3214688"/>
          <p14:tracePt t="18811" x="8875713" y="3214688"/>
          <p14:tracePt t="18830" x="8885238" y="3214688"/>
          <p14:tracePt t="18845" x="8894763" y="3214688"/>
          <p14:tracePt t="18861" x="8912225" y="3214688"/>
          <p14:tracePt t="18879" x="8920163" y="3224213"/>
          <p14:tracePt t="18897" x="8947150" y="3241675"/>
          <p14:tracePt t="18911" x="8956675" y="3259138"/>
          <p14:tracePt t="18928" x="8991600" y="3313113"/>
          <p14:tracePt t="18945" x="9018588" y="3340100"/>
          <p14:tracePt t="18961" x="9018588" y="3367088"/>
          <p14:tracePt t="18978" x="9037638" y="3429000"/>
          <p14:tracePt t="18995" x="9045575" y="3446463"/>
          <p14:tracePt t="19011" x="9045575" y="3455988"/>
          <p14:tracePt t="19028" x="9045575" y="3473450"/>
          <p14:tracePt t="19046" x="9045575" y="3482975"/>
          <p14:tracePt t="19061" x="9037638" y="3482975"/>
          <p14:tracePt t="19078" x="8966200" y="3509963"/>
          <p14:tracePt t="19096" x="8939213" y="3517900"/>
          <p14:tracePt t="19113" x="8894763" y="3517900"/>
          <p14:tracePt t="19128" x="8858250" y="3517900"/>
          <p14:tracePt t="19144" x="8769350" y="3527425"/>
          <p14:tracePt t="19161" x="8732838" y="3536950"/>
          <p14:tracePt t="19178" x="8688388" y="3536950"/>
          <p14:tracePt t="19194" x="8653463" y="3536950"/>
          <p14:tracePt t="19211" x="8616950" y="3536950"/>
          <p14:tracePt t="19228" x="8599488" y="3536950"/>
          <p14:tracePt t="19244" x="8572500" y="3517900"/>
          <p14:tracePt t="19263" x="8562975" y="3517900"/>
          <p14:tracePt t="19278" x="8562975" y="3509963"/>
          <p14:tracePt t="19295" x="8555038" y="3490913"/>
          <p14:tracePt t="19311" x="8555038" y="3473450"/>
          <p14:tracePt t="19338" x="8555038" y="3465513"/>
          <p14:tracePt t="19350" x="8555038" y="3455988"/>
          <p14:tracePt t="19364" x="8582025" y="3438525"/>
          <p14:tracePt t="19378" x="8634413" y="3402013"/>
          <p14:tracePt t="19395" x="8759825" y="3348038"/>
          <p14:tracePt t="19411" x="9109075" y="3241675"/>
          <p14:tracePt t="19429" x="9215438" y="3224213"/>
          <p14:tracePt t="19444" x="9304338" y="3205163"/>
          <p14:tracePt t="19461" x="9385300" y="3205163"/>
          <p14:tracePt t="19479" x="9402763" y="3205163"/>
          <p14:tracePt t="19494" x="9412288" y="3214688"/>
          <p14:tracePt t="19515" x="9429750" y="3241675"/>
          <p14:tracePt t="19533" x="9439275" y="3276600"/>
          <p14:tracePt t="19545" x="9447213" y="3322638"/>
          <p14:tracePt t="19561" x="9447213" y="3367088"/>
          <p14:tracePt t="19578" x="9447213" y="3429000"/>
          <p14:tracePt t="19595" x="9439275" y="3446463"/>
          <p14:tracePt t="19611" x="9439275" y="3465513"/>
          <p14:tracePt t="19628" x="9420225" y="3473450"/>
          <p14:tracePt t="19645" x="9420225" y="3482975"/>
          <p14:tracePt t="19661" x="9402763" y="3482975"/>
          <p14:tracePt t="19682" x="9394825" y="3482975"/>
          <p14:tracePt t="19719" x="9385300" y="34829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_2022-04-18_01-37-3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1064" y="150247"/>
            <a:ext cx="11685634" cy="6573020"/>
          </a:xfrm>
        </p:spPr>
      </p:pic>
      <p:sp>
        <p:nvSpPr>
          <p:cNvPr id="4" name="Slide Number Placeholder 3"/>
          <p:cNvSpPr>
            <a:spLocks noGrp="1"/>
          </p:cNvSpPr>
          <p:nvPr>
            <p:ph type="sldNum" sz="quarter" idx="12"/>
          </p:nvPr>
        </p:nvSpPr>
        <p:spPr/>
        <p:txBody>
          <a:bodyPr/>
          <a:lstStyle/>
          <a:p>
            <a:fld id="{9E8A7AF6-A3A2-42DC-95DB-7EF232291C8F}" type="slidenum">
              <a:rPr lang="en-US" smtClean="0"/>
              <a:t>22</a:t>
            </a:fld>
            <a:endParaRPr lang="en-US"/>
          </a:p>
        </p:txBody>
      </p:sp>
    </p:spTree>
    <p:extLst>
      <p:ext uri="{BB962C8B-B14F-4D97-AF65-F5344CB8AC3E}">
        <p14:creationId xmlns:p14="http://schemas.microsoft.com/office/powerpoint/2010/main" val="401343124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547">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5" name="video_2022-04-18_01-40-0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264" y="162231"/>
            <a:ext cx="11746539" cy="6607278"/>
          </a:xfrm>
        </p:spPr>
      </p:pic>
      <p:sp>
        <p:nvSpPr>
          <p:cNvPr id="4" name="Slide Number Placeholder 3"/>
          <p:cNvSpPr>
            <a:spLocks noGrp="1"/>
          </p:cNvSpPr>
          <p:nvPr>
            <p:ph type="sldNum" sz="quarter" idx="12"/>
          </p:nvPr>
        </p:nvSpPr>
        <p:spPr/>
        <p:txBody>
          <a:bodyPr/>
          <a:lstStyle/>
          <a:p>
            <a:fld id="{9E8A7AF6-A3A2-42DC-95DB-7EF232291C8F}" type="slidenum">
              <a:rPr lang="en-US" smtClean="0"/>
              <a:t>23</a:t>
            </a:fld>
            <a:endParaRPr lang="en-US"/>
          </a:p>
        </p:txBody>
      </p:sp>
    </p:spTree>
    <p:extLst>
      <p:ext uri="{BB962C8B-B14F-4D97-AF65-F5344CB8AC3E}">
        <p14:creationId xmlns:p14="http://schemas.microsoft.com/office/powerpoint/2010/main" val="15879555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5" name="video_2022-04-18_01-40-3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729" y="109692"/>
            <a:ext cx="11839951" cy="6659820"/>
          </a:xfrm>
        </p:spPr>
      </p:pic>
      <p:sp>
        <p:nvSpPr>
          <p:cNvPr id="4" name="Slide Number Placeholder 3"/>
          <p:cNvSpPr>
            <a:spLocks noGrp="1"/>
          </p:cNvSpPr>
          <p:nvPr>
            <p:ph type="sldNum" sz="quarter" idx="12"/>
          </p:nvPr>
        </p:nvSpPr>
        <p:spPr/>
        <p:txBody>
          <a:bodyPr/>
          <a:lstStyle/>
          <a:p>
            <a:fld id="{9E8A7AF6-A3A2-42DC-95DB-7EF232291C8F}" type="slidenum">
              <a:rPr lang="en-US" smtClean="0"/>
              <a:t>24</a:t>
            </a:fld>
            <a:endParaRPr lang="en-US"/>
          </a:p>
        </p:txBody>
      </p:sp>
    </p:spTree>
    <p:extLst>
      <p:ext uri="{BB962C8B-B14F-4D97-AF65-F5344CB8AC3E}">
        <p14:creationId xmlns:p14="http://schemas.microsoft.com/office/powerpoint/2010/main" val="3732154432"/>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22237"/>
            <a:ext cx="10515600" cy="1325563"/>
          </a:xfrm>
        </p:spPr>
        <p:txBody>
          <a:bodyPr/>
          <a:lstStyle/>
          <a:p>
            <a:r>
              <a:rPr lang="en-US" dirty="0">
                <a:solidFill>
                  <a:srgbClr val="C00000"/>
                </a:solidFill>
                <a:latin typeface="Arial Rounded MT Bold" panose="020F0704030504030204" pitchFamily="34" charset="0"/>
                <a:cs typeface="Times New Roman" panose="02020603050405020304" pitchFamily="18" charset="0"/>
              </a:rPr>
              <a:t>Recap</a:t>
            </a:r>
          </a:p>
        </p:txBody>
      </p:sp>
      <p:sp>
        <p:nvSpPr>
          <p:cNvPr id="3" name="Content Placeholder 2"/>
          <p:cNvSpPr>
            <a:spLocks noGrp="1"/>
          </p:cNvSpPr>
          <p:nvPr>
            <p:ph idx="1"/>
          </p:nvPr>
        </p:nvSpPr>
        <p:spPr>
          <a:xfrm>
            <a:off x="734961" y="1093838"/>
            <a:ext cx="10515600" cy="4729163"/>
          </a:xfrm>
        </p:spPr>
        <p:txBody>
          <a:bodyPr>
            <a:noAutofit/>
          </a:bodyPr>
          <a:lstStyle/>
          <a:p>
            <a:r>
              <a:rPr lang="en-US" dirty="0">
                <a:latin typeface="Arial Rounded MT Bold" panose="020F0704030504030204" pitchFamily="34" charset="0"/>
                <a:cs typeface="Times New Roman" panose="02020603050405020304" pitchFamily="18" charset="0"/>
              </a:rPr>
              <a:t>Motor cortex: Anterior to the central cortical sulcus, occupying approximately the posterior one third of the frontal lobes</a:t>
            </a:r>
          </a:p>
          <a:p>
            <a:pPr lvl="1"/>
            <a:r>
              <a:rPr lang="en-US" dirty="0">
                <a:latin typeface="Arial Rounded MT Bold" panose="020F0704030504030204" pitchFamily="34" charset="0"/>
                <a:cs typeface="Times New Roman" panose="02020603050405020304" pitchFamily="18" charset="0"/>
              </a:rPr>
              <a:t>Primary Motor Cortex </a:t>
            </a:r>
          </a:p>
          <a:p>
            <a:pPr lvl="1"/>
            <a:r>
              <a:rPr lang="en-US" dirty="0">
                <a:latin typeface="Arial Rounded MT Bold" panose="020F0704030504030204" pitchFamily="34" charset="0"/>
                <a:cs typeface="Times New Roman" panose="02020603050405020304" pitchFamily="18" charset="0"/>
              </a:rPr>
              <a:t>Premotor Area</a:t>
            </a:r>
          </a:p>
          <a:p>
            <a:pPr lvl="1"/>
            <a:r>
              <a:rPr lang="en-US" dirty="0">
                <a:latin typeface="Arial Rounded MT Bold" panose="020F0704030504030204" pitchFamily="34" charset="0"/>
                <a:cs typeface="Times New Roman" panose="02020603050405020304" pitchFamily="18" charset="0"/>
              </a:rPr>
              <a:t>Supplementary Motor Area</a:t>
            </a:r>
          </a:p>
          <a:p>
            <a:r>
              <a:rPr lang="en-US" dirty="0">
                <a:latin typeface="Arial Rounded MT Bold" panose="020F0704030504030204" pitchFamily="34" charset="0"/>
                <a:cs typeface="Times New Roman" panose="02020603050405020304" pitchFamily="18" charset="0"/>
              </a:rPr>
              <a:t>Broca’s Area (Motor Speech Area): </a:t>
            </a:r>
            <a:r>
              <a:rPr lang="en-US" altLang="en-US" dirty="0">
                <a:latin typeface="Arial Rounded MT Bold" panose="020F0704030504030204" pitchFamily="34" charset="0"/>
                <a:cs typeface="Times New Roman" panose="02020603050405020304" pitchFamily="18" charset="0"/>
              </a:rPr>
              <a:t>expression of words</a:t>
            </a:r>
            <a:endParaRPr lang="en-US" dirty="0">
              <a:latin typeface="Arial Rounded MT Bold" panose="020F0704030504030204" pitchFamily="34" charset="0"/>
              <a:cs typeface="Times New Roman" panose="02020603050405020304" pitchFamily="18" charset="0"/>
            </a:endParaRPr>
          </a:p>
          <a:p>
            <a:r>
              <a:rPr lang="en-US" dirty="0">
                <a:latin typeface="Arial Rounded MT Bold" panose="020F0704030504030204" pitchFamily="34" charset="0"/>
                <a:cs typeface="Times New Roman" panose="02020603050405020304" pitchFamily="18" charset="0"/>
              </a:rPr>
              <a:t>Voluntary” Eye Movement Field”: Controlling voluntary eye movements</a:t>
            </a:r>
          </a:p>
          <a:p>
            <a:r>
              <a:rPr lang="en-US" dirty="0">
                <a:latin typeface="Arial Rounded MT Bold" panose="020F0704030504030204" pitchFamily="34" charset="0"/>
                <a:cs typeface="Times New Roman" panose="02020603050405020304" pitchFamily="18" charset="0"/>
              </a:rPr>
              <a:t>Head rotation area: </a:t>
            </a:r>
            <a:r>
              <a:rPr lang="en-US" altLang="en-US" dirty="0">
                <a:latin typeface="Arial Rounded MT Bold" panose="020F0704030504030204" pitchFamily="34" charset="0"/>
                <a:cs typeface="Times New Roman" panose="02020603050405020304" pitchFamily="18" charset="0"/>
              </a:rPr>
              <a:t>Eye movement field and related to directing the head</a:t>
            </a:r>
            <a:endParaRPr lang="en-US" dirty="0">
              <a:latin typeface="Arial Rounded MT Bold" panose="020F0704030504030204" pitchFamily="34" charset="0"/>
              <a:cs typeface="Times New Roman" panose="02020603050405020304" pitchFamily="18" charset="0"/>
            </a:endParaRPr>
          </a:p>
          <a:p>
            <a:r>
              <a:rPr lang="en-US" dirty="0">
                <a:latin typeface="Arial Rounded MT Bold" panose="020F0704030504030204" pitchFamily="34" charset="0"/>
                <a:cs typeface="Times New Roman" panose="02020603050405020304" pitchFamily="18" charset="0"/>
              </a:rPr>
              <a:t>Area for hand skills (control hand movement)</a:t>
            </a:r>
            <a:endParaRPr lang="en-US" dirty="0">
              <a:latin typeface="Arial Rounded MT Bold" panose="020F0704030504030204" pitchFamily="34" charset="0"/>
            </a:endParaRPr>
          </a:p>
        </p:txBody>
      </p:sp>
      <p:sp>
        <p:nvSpPr>
          <p:cNvPr id="6" name="Slide Number Placeholder 5">
            <a:extLst>
              <a:ext uri="{FF2B5EF4-FFF2-40B4-BE49-F238E27FC236}">
                <a16:creationId xmlns:a16="http://schemas.microsoft.com/office/drawing/2014/main" id="{286BFB2C-2B36-4634-857A-761D2034219D}"/>
              </a:ext>
            </a:extLst>
          </p:cNvPr>
          <p:cNvSpPr>
            <a:spLocks noGrp="1"/>
          </p:cNvSpPr>
          <p:nvPr>
            <p:ph type="sldNum" sz="quarter" idx="12"/>
          </p:nvPr>
        </p:nvSpPr>
        <p:spPr/>
        <p:txBody>
          <a:bodyPr/>
          <a:lstStyle/>
          <a:p>
            <a:fld id="{9E8A7AF6-A3A2-42DC-95DB-7EF232291C8F}" type="slidenum">
              <a:rPr lang="en-US" smtClean="0"/>
              <a:t>25</a:t>
            </a:fld>
            <a:endParaRPr lang="en-US"/>
          </a:p>
        </p:txBody>
      </p:sp>
    </p:spTree>
    <p:custDataLst>
      <p:tags r:id="rId1"/>
    </p:custDataLst>
    <p:extLst>
      <p:ext uri="{BB962C8B-B14F-4D97-AF65-F5344CB8AC3E}">
        <p14:creationId xmlns:p14="http://schemas.microsoft.com/office/powerpoint/2010/main" val="126640241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8A7AF6-A3A2-42DC-95DB-7EF232291C8F}" type="slidenum">
              <a:rPr lang="en-US" smtClean="0"/>
              <a:t>26</a:t>
            </a:fld>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7859" y="133440"/>
            <a:ext cx="9719187" cy="6491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3490821"/>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276635"/>
            <a:ext cx="11976100" cy="1325563"/>
          </a:xfrm>
        </p:spPr>
        <p:txBody>
          <a:bodyPr>
            <a:normAutofit/>
          </a:bodyPr>
          <a:lstStyle/>
          <a:p>
            <a:r>
              <a:rPr lang="en-US" sz="4000" dirty="0">
                <a:solidFill>
                  <a:srgbClr val="C00000"/>
                </a:solidFill>
                <a:latin typeface="Arial Rounded MT Bold" panose="020F0704030504030204" pitchFamily="34" charset="0"/>
                <a:ea typeface="Tahoma" panose="020B0604030504040204" pitchFamily="34" charset="0"/>
                <a:cs typeface="Tahoma" panose="020B0604030504040204" pitchFamily="34" charset="0"/>
              </a:rPr>
              <a:t>Lecture 4 Transmission of Motor Signals</a:t>
            </a:r>
            <a:br>
              <a:rPr lang="en-US" sz="4000" dirty="0">
                <a:solidFill>
                  <a:srgbClr val="C00000"/>
                </a:solidFill>
                <a:latin typeface="Arial Rounded MT Bold" panose="020F0704030504030204" pitchFamily="34" charset="0"/>
                <a:ea typeface="Tahoma" panose="020B0604030504040204" pitchFamily="34" charset="0"/>
                <a:cs typeface="Tahoma" panose="020B0604030504040204" pitchFamily="34" charset="0"/>
              </a:rPr>
            </a:br>
            <a:r>
              <a:rPr lang="en-US" sz="4000" dirty="0">
                <a:solidFill>
                  <a:srgbClr val="C00000"/>
                </a:solidFill>
                <a:latin typeface="Arial Rounded MT Bold" panose="020F0704030504030204" pitchFamily="34" charset="0"/>
                <a:ea typeface="Tahoma" panose="020B0604030504040204" pitchFamily="34" charset="0"/>
                <a:cs typeface="Tahoma" panose="020B0604030504040204" pitchFamily="34" charset="0"/>
              </a:rPr>
              <a:t>Objectives</a:t>
            </a:r>
          </a:p>
        </p:txBody>
      </p:sp>
      <p:sp>
        <p:nvSpPr>
          <p:cNvPr id="3" name="Content Placeholder 2"/>
          <p:cNvSpPr>
            <a:spLocks noGrp="1"/>
          </p:cNvSpPr>
          <p:nvPr>
            <p:ph idx="1"/>
          </p:nvPr>
        </p:nvSpPr>
        <p:spPr/>
        <p:txBody>
          <a:bodyPr/>
          <a:lstStyle/>
          <a:p>
            <a:r>
              <a:rPr lang="en-US" sz="3200" dirty="0">
                <a:latin typeface="Arial Rounded MT Bold" panose="020F0704030504030204" pitchFamily="34" charset="0"/>
                <a:ea typeface="Tahoma" panose="020B0604030504040204" pitchFamily="34" charset="0"/>
                <a:cs typeface="Times New Roman" panose="02020603050405020304" pitchFamily="18" charset="0"/>
              </a:rPr>
              <a:t>Direct: Pyramidal pathway</a:t>
            </a:r>
          </a:p>
          <a:p>
            <a:r>
              <a:rPr lang="en-US" sz="3200" dirty="0">
                <a:latin typeface="Arial Rounded MT Bold" panose="020F0704030504030204" pitchFamily="34" charset="0"/>
                <a:ea typeface="Tahoma" panose="020B0604030504040204" pitchFamily="34" charset="0"/>
                <a:cs typeface="Times New Roman" panose="02020603050405020304" pitchFamily="18" charset="0"/>
              </a:rPr>
              <a:t>Indirect : Extrapyramidal Tract</a:t>
            </a:r>
          </a:p>
          <a:p>
            <a:r>
              <a:rPr lang="en-US" sz="3200" dirty="0">
                <a:latin typeface="Arial Rounded MT Bold" panose="020F0704030504030204" pitchFamily="34" charset="0"/>
                <a:ea typeface="Tahoma" panose="020B0604030504040204" pitchFamily="34" charset="0"/>
                <a:cs typeface="Times New Roman" panose="02020603050405020304" pitchFamily="18" charset="0"/>
              </a:rPr>
              <a:t>Red Nucleus</a:t>
            </a:r>
          </a:p>
          <a:p>
            <a:endParaRPr lang="en-US" dirty="0">
              <a:latin typeface="Arial Rounded MT Bold" panose="020F0704030504030204" pitchFamily="34" charset="0"/>
            </a:endParaRPr>
          </a:p>
          <a:p>
            <a:endParaRPr lang="en-US" dirty="0">
              <a:latin typeface="Arial Rounded MT Bold" panose="020F0704030504030204" pitchFamily="34" charset="0"/>
            </a:endParaRPr>
          </a:p>
          <a:p>
            <a:endParaRPr lang="en-US" dirty="0">
              <a:latin typeface="Arial Rounded MT Bold" panose="020F0704030504030204" pitchFamily="34" charset="0"/>
            </a:endParaRPr>
          </a:p>
        </p:txBody>
      </p:sp>
      <p:sp>
        <p:nvSpPr>
          <p:cNvPr id="5" name="Slide Number Placeholder 4">
            <a:extLst>
              <a:ext uri="{FF2B5EF4-FFF2-40B4-BE49-F238E27FC236}">
                <a16:creationId xmlns:a16="http://schemas.microsoft.com/office/drawing/2014/main" id="{44BF871E-3980-4416-A975-24C6B4CC741A}"/>
              </a:ext>
            </a:extLst>
          </p:cNvPr>
          <p:cNvSpPr>
            <a:spLocks noGrp="1"/>
          </p:cNvSpPr>
          <p:nvPr>
            <p:ph type="sldNum" sz="quarter" idx="12"/>
          </p:nvPr>
        </p:nvSpPr>
        <p:spPr/>
        <p:txBody>
          <a:bodyPr/>
          <a:lstStyle/>
          <a:p>
            <a:fld id="{9E8A7AF6-A3A2-42DC-95DB-7EF232291C8F}" type="slidenum">
              <a:rPr lang="en-US" smtClean="0"/>
              <a:t>27</a:t>
            </a:fld>
            <a:endParaRPr lang="en-US"/>
          </a:p>
        </p:txBody>
      </p:sp>
    </p:spTree>
    <p:custDataLst>
      <p:tags r:id="rId1"/>
    </p:custDataLst>
    <p:extLst>
      <p:ext uri="{BB962C8B-B14F-4D97-AF65-F5344CB8AC3E}">
        <p14:creationId xmlns:p14="http://schemas.microsoft.com/office/powerpoint/2010/main" val="335601613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834" y="566670"/>
            <a:ext cx="10515600" cy="5404231"/>
          </a:xfrm>
        </p:spPr>
        <p:txBody>
          <a:bodyPr>
            <a:normAutofit/>
          </a:bodyPr>
          <a:lstStyle/>
          <a:p>
            <a:pPr marL="0" indent="0">
              <a:buNone/>
            </a:pPr>
            <a:r>
              <a:rPr lang="en-US" sz="4000" dirty="0">
                <a:solidFill>
                  <a:schemeClr val="accent1">
                    <a:lumMod val="75000"/>
                  </a:schemeClr>
                </a:solidFill>
                <a:latin typeface="Arial Rounded MT Bold" panose="020F0704030504030204" pitchFamily="34" charset="0"/>
                <a:cs typeface="Times New Roman" panose="02020603050405020304" pitchFamily="18" charset="0"/>
              </a:rPr>
              <a:t>Motor signals are transmitted </a:t>
            </a:r>
          </a:p>
          <a:p>
            <a:pPr marL="0" indent="0">
              <a:buNone/>
            </a:pPr>
            <a:endParaRPr lang="en-US" dirty="0">
              <a:solidFill>
                <a:schemeClr val="accent1">
                  <a:lumMod val="75000"/>
                </a:schemeClr>
              </a:solidFill>
              <a:latin typeface="Arial Rounded MT Bold" panose="020F0704030504030204" pitchFamily="34" charset="0"/>
              <a:cs typeface="Times New Roman" panose="02020603050405020304" pitchFamily="18" charset="0"/>
            </a:endParaRPr>
          </a:p>
          <a:p>
            <a:r>
              <a:rPr lang="en-US" dirty="0">
                <a:solidFill>
                  <a:srgbClr val="C00000"/>
                </a:solidFill>
                <a:latin typeface="Arial Rounded MT Bold" panose="020F0704030504030204" pitchFamily="34" charset="0"/>
                <a:cs typeface="Times New Roman" panose="02020603050405020304" pitchFamily="18" charset="0"/>
              </a:rPr>
              <a:t>Directly</a:t>
            </a:r>
            <a:r>
              <a:rPr lang="en-US" dirty="0">
                <a:solidFill>
                  <a:srgbClr val="002060"/>
                </a:solidFill>
                <a:latin typeface="Arial Rounded MT Bold" panose="020F0704030504030204" pitchFamily="34" charset="0"/>
                <a:cs typeface="Times New Roman" panose="02020603050405020304" pitchFamily="18" charset="0"/>
              </a:rPr>
              <a:t> from the cortex to the spinal cord through the corticospinal tract </a:t>
            </a:r>
            <a:r>
              <a:rPr lang="en-US" b="1" dirty="0">
                <a:solidFill>
                  <a:srgbClr val="002060"/>
                </a:solidFill>
                <a:latin typeface="Arial Rounded MT Bold" panose="020F0704030504030204" pitchFamily="34" charset="0"/>
                <a:cs typeface="Times New Roman" panose="02020603050405020304" pitchFamily="18" charset="0"/>
              </a:rPr>
              <a:t>(Pyramidal) </a:t>
            </a:r>
            <a:endParaRPr lang="en-US" dirty="0">
              <a:solidFill>
                <a:srgbClr val="002060"/>
              </a:solidFill>
              <a:latin typeface="Arial Rounded MT Bold" panose="020F0704030504030204" pitchFamily="34" charset="0"/>
              <a:cs typeface="Times New Roman" panose="02020603050405020304" pitchFamily="18" charset="0"/>
            </a:endParaRPr>
          </a:p>
          <a:p>
            <a:pPr marL="0" indent="0">
              <a:buNone/>
            </a:pPr>
            <a:endParaRPr lang="en-US" dirty="0">
              <a:solidFill>
                <a:srgbClr val="002060"/>
              </a:solidFill>
              <a:latin typeface="Arial Rounded MT Bold" panose="020F0704030504030204" pitchFamily="34" charset="0"/>
              <a:cs typeface="Times New Roman" panose="02020603050405020304" pitchFamily="18" charset="0"/>
            </a:endParaRPr>
          </a:p>
          <a:p>
            <a:r>
              <a:rPr lang="en-US" dirty="0">
                <a:solidFill>
                  <a:srgbClr val="C00000"/>
                </a:solidFill>
                <a:latin typeface="Arial Rounded MT Bold" panose="020F0704030504030204" pitchFamily="34" charset="0"/>
                <a:cs typeface="Times New Roman" panose="02020603050405020304" pitchFamily="18" charset="0"/>
              </a:rPr>
              <a:t>Indirectly</a:t>
            </a:r>
            <a:r>
              <a:rPr lang="en-US" dirty="0">
                <a:solidFill>
                  <a:srgbClr val="002060"/>
                </a:solidFill>
                <a:latin typeface="Arial Rounded MT Bold" panose="020F0704030504030204" pitchFamily="34" charset="0"/>
                <a:cs typeface="Times New Roman" panose="02020603050405020304" pitchFamily="18" charset="0"/>
              </a:rPr>
              <a:t> through multiple accessory pathways that involve </a:t>
            </a:r>
          </a:p>
          <a:p>
            <a:pPr lvl="1"/>
            <a:r>
              <a:rPr lang="en-US" dirty="0">
                <a:solidFill>
                  <a:srgbClr val="002060"/>
                </a:solidFill>
                <a:latin typeface="Arial Rounded MT Bold" panose="020F0704030504030204" pitchFamily="34" charset="0"/>
                <a:cs typeface="Times New Roman" panose="02020603050405020304" pitchFamily="18" charset="0"/>
              </a:rPr>
              <a:t>Basal ganglia</a:t>
            </a:r>
          </a:p>
          <a:p>
            <a:pPr lvl="1"/>
            <a:r>
              <a:rPr lang="en-US" dirty="0">
                <a:solidFill>
                  <a:srgbClr val="002060"/>
                </a:solidFill>
                <a:latin typeface="Arial Rounded MT Bold" panose="020F0704030504030204" pitchFamily="34" charset="0"/>
                <a:cs typeface="Times New Roman" panose="02020603050405020304" pitchFamily="18" charset="0"/>
              </a:rPr>
              <a:t>Cerebellum                                                  </a:t>
            </a:r>
            <a:r>
              <a:rPr lang="en-US" sz="2800" dirty="0">
                <a:solidFill>
                  <a:srgbClr val="002060"/>
                </a:solidFill>
                <a:latin typeface="Arial Rounded MT Bold" panose="020F0704030504030204" pitchFamily="34" charset="0"/>
                <a:cs typeface="Times New Roman" panose="02020603050405020304" pitchFamily="18" charset="0"/>
              </a:rPr>
              <a:t>(</a:t>
            </a:r>
            <a:r>
              <a:rPr lang="en-US" sz="2800" b="1" dirty="0">
                <a:solidFill>
                  <a:srgbClr val="002060"/>
                </a:solidFill>
                <a:latin typeface="Arial Rounded MT Bold" panose="020F0704030504030204" pitchFamily="34" charset="0"/>
                <a:cs typeface="Times New Roman" panose="02020603050405020304" pitchFamily="18" charset="0"/>
              </a:rPr>
              <a:t>Extrapyramidal)</a:t>
            </a:r>
            <a:endParaRPr lang="en-US" sz="2800" dirty="0">
              <a:solidFill>
                <a:srgbClr val="002060"/>
              </a:solidFill>
              <a:latin typeface="Arial Rounded MT Bold" panose="020F0704030504030204" pitchFamily="34" charset="0"/>
              <a:cs typeface="Times New Roman" panose="02020603050405020304" pitchFamily="18" charset="0"/>
            </a:endParaRPr>
          </a:p>
          <a:p>
            <a:pPr lvl="1"/>
            <a:r>
              <a:rPr lang="en-US" dirty="0">
                <a:solidFill>
                  <a:srgbClr val="002060"/>
                </a:solidFill>
                <a:latin typeface="Arial Rounded MT Bold" panose="020F0704030504030204" pitchFamily="34" charset="0"/>
                <a:cs typeface="Times New Roman" panose="02020603050405020304" pitchFamily="18" charset="0"/>
              </a:rPr>
              <a:t>Various Nuclei of the brain stem</a:t>
            </a: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2" name="Slide Number Placeholder 1">
            <a:extLst>
              <a:ext uri="{FF2B5EF4-FFF2-40B4-BE49-F238E27FC236}">
                <a16:creationId xmlns:a16="http://schemas.microsoft.com/office/drawing/2014/main" id="{0816CABB-CBEA-44EC-B552-EBAC52F2CE94}"/>
              </a:ext>
            </a:extLst>
          </p:cNvPr>
          <p:cNvSpPr>
            <a:spLocks noGrp="1"/>
          </p:cNvSpPr>
          <p:nvPr>
            <p:ph type="sldNum" sz="quarter" idx="12"/>
          </p:nvPr>
        </p:nvSpPr>
        <p:spPr/>
        <p:txBody>
          <a:bodyPr/>
          <a:lstStyle/>
          <a:p>
            <a:fld id="{9E8A7AF6-A3A2-42DC-95DB-7EF232291C8F}" type="slidenum">
              <a:rPr lang="en-US" smtClean="0"/>
              <a:t>28</a:t>
            </a:fld>
            <a:endParaRPr lang="en-US"/>
          </a:p>
        </p:txBody>
      </p:sp>
      <p:sp>
        <p:nvSpPr>
          <p:cNvPr id="4" name="Right Brace 3"/>
          <p:cNvSpPr/>
          <p:nvPr/>
        </p:nvSpPr>
        <p:spPr>
          <a:xfrm>
            <a:off x="5886450" y="3937818"/>
            <a:ext cx="720827" cy="1356847"/>
          </a:xfrm>
          <a:prstGeom prst="rightBrace">
            <a:avLst/>
          </a:prstGeom>
        </p:spPr>
        <p:style>
          <a:lnRef idx="2">
            <a:schemeClr val="accent5"/>
          </a:lnRef>
          <a:fillRef idx="0">
            <a:schemeClr val="accent5"/>
          </a:fillRef>
          <a:effectRef idx="1">
            <a:schemeClr val="accent5"/>
          </a:effectRef>
          <a:fontRef idx="minor">
            <a:schemeClr val="tx1"/>
          </a:fontRef>
        </p:style>
        <p:txBody>
          <a:bodyPr rtlCol="1" anchor="ctr"/>
          <a:lstStyle/>
          <a:p>
            <a:pPr algn="ctr"/>
            <a:endParaRPr lang="ar-IQ"/>
          </a:p>
        </p:txBody>
      </p:sp>
    </p:spTree>
    <p:extLst>
      <p:ext uri="{BB962C8B-B14F-4D97-AF65-F5344CB8AC3E}">
        <p14:creationId xmlns:p14="http://schemas.microsoft.com/office/powerpoint/2010/main" val="171616453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906" x="7323138" y="4562475"/>
          <p14:tracePt t="910" x="7304088" y="4562475"/>
          <p14:tracePt t="1319" x="7205663" y="4562475"/>
          <p14:tracePt t="1331" x="6946900" y="4581525"/>
          <p14:tracePt t="1345" x="6500813" y="4633913"/>
          <p14:tracePt t="1356" x="6081713" y="4660900"/>
          <p14:tracePt t="1373" x="5724525" y="4751388"/>
          <p14:tracePt t="1387" x="5419725" y="4803775"/>
          <p14:tracePt t="1404" x="5045075" y="4938713"/>
          <p14:tracePt t="1421" x="4946650" y="4973638"/>
          <p14:tracePt t="1437" x="4867275" y="5000625"/>
          <p14:tracePt t="1454" x="4803775" y="5037138"/>
          <p14:tracePt t="1473" x="4795838" y="5045075"/>
          <p14:tracePt t="1489" x="4786313" y="5045075"/>
          <p14:tracePt t="1504" x="4786313" y="5054600"/>
          <p14:tracePt t="1520" x="4786313" y="506253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560" y="810064"/>
            <a:ext cx="11180910" cy="5296392"/>
          </a:xfrm>
        </p:spPr>
        <p:txBody>
          <a:bodyPr/>
          <a:lstStyle/>
          <a:p>
            <a:pPr marL="0" indent="0">
              <a:buNone/>
            </a:pPr>
            <a:r>
              <a:rPr lang="en-US" sz="3200" b="1" dirty="0">
                <a:solidFill>
                  <a:srgbClr val="002060"/>
                </a:solidFill>
                <a:latin typeface="Arial Rounded MT Bold" panose="020F0704030504030204" pitchFamily="34" charset="0"/>
                <a:cs typeface="Times New Roman" panose="02020603050405020304" pitchFamily="18" charset="0"/>
              </a:rPr>
              <a:t>Corticospinal (Pyramidal) Tract</a:t>
            </a:r>
          </a:p>
          <a:p>
            <a:pPr marL="0" indent="0">
              <a:buNone/>
            </a:pPr>
            <a:endParaRPr lang="en-US" sz="3200" b="1" dirty="0">
              <a:solidFill>
                <a:srgbClr val="002060"/>
              </a:solidFill>
              <a:latin typeface="Arial Rounded MT Bold" panose="020F0704030504030204" pitchFamily="34" charset="0"/>
              <a:cs typeface="Times New Roman" panose="02020603050405020304" pitchFamily="18" charset="0"/>
            </a:endParaRPr>
          </a:p>
          <a:p>
            <a:r>
              <a:rPr lang="en-US" dirty="0">
                <a:solidFill>
                  <a:srgbClr val="002060"/>
                </a:solidFill>
                <a:latin typeface="Arial Rounded MT Bold" panose="020F0704030504030204" pitchFamily="34" charset="0"/>
                <a:cs typeface="Times New Roman" panose="02020603050405020304" pitchFamily="18" charset="0"/>
              </a:rPr>
              <a:t>The most important output pathway from the motor cortex</a:t>
            </a:r>
            <a:endParaRPr lang="en-US" b="1" dirty="0">
              <a:latin typeface="Arial Rounded MT Bold" panose="020F0704030504030204" pitchFamily="34" charset="0"/>
              <a:cs typeface="Times New Roman" panose="02020603050405020304" pitchFamily="18" charset="0"/>
            </a:endParaRPr>
          </a:p>
          <a:p>
            <a:r>
              <a:rPr lang="en-US" dirty="0">
                <a:solidFill>
                  <a:srgbClr val="002060"/>
                </a:solidFill>
                <a:latin typeface="Arial Rounded MT Bold" panose="020F0704030504030204" pitchFamily="34" charset="0"/>
                <a:cs typeface="Times New Roman" panose="02020603050405020304" pitchFamily="18" charset="0"/>
              </a:rPr>
              <a:t>Its makes about:</a:t>
            </a:r>
          </a:p>
          <a:p>
            <a:pPr lvl="1"/>
            <a:r>
              <a:rPr lang="en-US" dirty="0">
                <a:solidFill>
                  <a:srgbClr val="C00000"/>
                </a:solidFill>
                <a:latin typeface="Arial Rounded MT Bold" panose="020F0704030504030204" pitchFamily="34" charset="0"/>
                <a:cs typeface="Times New Roman" panose="02020603050405020304" pitchFamily="18" charset="0"/>
              </a:rPr>
              <a:t>A 30 % from the primary motor cortex</a:t>
            </a:r>
          </a:p>
          <a:p>
            <a:pPr lvl="1"/>
            <a:r>
              <a:rPr lang="en-US" dirty="0">
                <a:solidFill>
                  <a:srgbClr val="C00000"/>
                </a:solidFill>
                <a:latin typeface="Arial Rounded MT Bold" panose="020F0704030504030204" pitchFamily="34" charset="0"/>
                <a:cs typeface="Times New Roman" panose="02020603050405020304" pitchFamily="18" charset="0"/>
              </a:rPr>
              <a:t>A 30 % from the premotor and supplementary motor areas</a:t>
            </a:r>
          </a:p>
          <a:p>
            <a:pPr lvl="1"/>
            <a:r>
              <a:rPr lang="en-US" dirty="0">
                <a:solidFill>
                  <a:srgbClr val="C00000"/>
                </a:solidFill>
                <a:latin typeface="Arial Rounded MT Bold" panose="020F0704030504030204" pitchFamily="34" charset="0"/>
                <a:cs typeface="Times New Roman" panose="02020603050405020304" pitchFamily="18" charset="0"/>
              </a:rPr>
              <a:t>A 40 % from the somatosensory areas posterior to the central sulcus</a:t>
            </a:r>
          </a:p>
        </p:txBody>
      </p:sp>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40C340B0-0111-4C9A-8B58-67D48256B131}"/>
              </a:ext>
            </a:extLst>
          </p:cNvPr>
          <p:cNvSpPr>
            <a:spLocks noGrp="1"/>
          </p:cNvSpPr>
          <p:nvPr>
            <p:ph type="sldNum" sz="quarter" idx="12"/>
          </p:nvPr>
        </p:nvSpPr>
        <p:spPr/>
        <p:txBody>
          <a:bodyPr/>
          <a:lstStyle/>
          <a:p>
            <a:fld id="{9E8A7AF6-A3A2-42DC-95DB-7EF232291C8F}" type="slidenum">
              <a:rPr lang="en-US" smtClean="0"/>
              <a:t>29</a:t>
            </a:fld>
            <a:endParaRPr lang="en-US"/>
          </a:p>
        </p:txBody>
      </p:sp>
    </p:spTree>
    <p:extLst>
      <p:ext uri="{BB962C8B-B14F-4D97-AF65-F5344CB8AC3E}">
        <p14:creationId xmlns:p14="http://schemas.microsoft.com/office/powerpoint/2010/main" val="88418322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91" x="4768850" y="5072063"/>
          <p14:tracePt t="1475" x="4697413" y="5116513"/>
          <p14:tracePt t="1488" x="4510088" y="5205413"/>
          <p14:tracePt t="1501" x="4116388" y="5394325"/>
          <p14:tracePt t="1515" x="3687763" y="5589588"/>
          <p14:tracePt t="1529" x="3295650" y="5741988"/>
          <p14:tracePt t="1545" x="2928938" y="5857875"/>
          <p14:tracePt t="1562" x="2384425" y="5991225"/>
          <p14:tracePt t="1579" x="2205038" y="5991225"/>
          <p14:tracePt t="1595" x="2071688" y="5983288"/>
          <p14:tracePt t="1612" x="1928813" y="5911850"/>
          <p14:tracePt t="1629" x="1901825" y="5875338"/>
          <p14:tracePt t="1646" x="1866900" y="5705475"/>
          <p14:tracePt t="1666" x="1866900" y="5616575"/>
          <p14:tracePt t="1680" x="1901825" y="5537200"/>
          <p14:tracePt t="1695" x="1973263" y="5446713"/>
          <p14:tracePt t="1711" x="2071688" y="5340350"/>
          <p14:tracePt t="1728" x="2241550" y="5205413"/>
          <p14:tracePt t="1745" x="2438400" y="5062538"/>
          <p14:tracePt t="1761" x="3027363" y="4857750"/>
          <p14:tracePt t="1778" x="3419475" y="4840288"/>
          <p14:tracePt t="1795" x="3571875" y="4894263"/>
          <p14:tracePt t="1811" x="3679825" y="4973638"/>
          <p14:tracePt t="1828" x="3848100" y="5197475"/>
          <p14:tracePt t="1846" x="3946525" y="5411788"/>
          <p14:tracePt t="1863" x="3973513" y="5527675"/>
          <p14:tracePt t="1878" x="3990975" y="5751513"/>
          <p14:tracePt t="1896" x="3965575" y="5840413"/>
          <p14:tracePt t="1911" x="3919538" y="5902325"/>
          <p14:tracePt t="1928" x="3875088" y="5946775"/>
          <p14:tracePt t="1945" x="3822700" y="5991225"/>
          <p14:tracePt t="1961" x="3751263" y="6045200"/>
          <p14:tracePt t="1978" x="3732213" y="6054725"/>
          <p14:tracePt t="1995" x="3714750" y="6054725"/>
          <p14:tracePt t="2012" x="3705225" y="60547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Basrah-College of Medicine-Physiology Department</a:t>
            </a:r>
          </a:p>
        </p:txBody>
      </p:sp>
      <p:sp>
        <p:nvSpPr>
          <p:cNvPr id="6" name="Slide Number Placeholder 5">
            <a:extLst>
              <a:ext uri="{FF2B5EF4-FFF2-40B4-BE49-F238E27FC236}">
                <a16:creationId xmlns:a16="http://schemas.microsoft.com/office/drawing/2014/main" id="{6EB204E9-ECF1-4F5F-9ED7-3D46122EDB7E}"/>
              </a:ext>
            </a:extLst>
          </p:cNvPr>
          <p:cNvSpPr>
            <a:spLocks noGrp="1"/>
          </p:cNvSpPr>
          <p:nvPr>
            <p:ph type="sldNum" sz="quarter" idx="12"/>
          </p:nvPr>
        </p:nvSpPr>
        <p:spPr/>
        <p:txBody>
          <a:bodyPr/>
          <a:lstStyle/>
          <a:p>
            <a:fld id="{9E8A7AF6-A3A2-42DC-95DB-7EF232291C8F}" type="slidenum">
              <a:rPr lang="en-US" smtClean="0"/>
              <a:t>3</a:t>
            </a:fld>
            <a:endParaRPr lang="en-US"/>
          </a:p>
        </p:txBody>
      </p:sp>
      <p:sp>
        <p:nvSpPr>
          <p:cNvPr id="5" name="Content Placeholder 4"/>
          <p:cNvSpPr>
            <a:spLocks noGrp="1"/>
          </p:cNvSpPr>
          <p:nvPr>
            <p:ph idx="1"/>
          </p:nvPr>
        </p:nvSpPr>
        <p:spPr>
          <a:xfrm>
            <a:off x="563511" y="1456249"/>
            <a:ext cx="10999224" cy="3720435"/>
          </a:xfrm>
        </p:spPr>
        <p:txBody>
          <a:bodyPr>
            <a:normAutofit/>
          </a:bodyPr>
          <a:lstStyle/>
          <a:p>
            <a:pPr marL="0" lvl="0" indent="0" rtl="0">
              <a:buNone/>
            </a:pPr>
            <a:r>
              <a:rPr lang="en-US" dirty="0">
                <a:latin typeface="Arial Rounded MT Bold" panose="020F0704030504030204" pitchFamily="34" charset="0"/>
              </a:rPr>
              <a:t>Is the region of the cerebral cortex involved in the </a:t>
            </a:r>
            <a:endParaRPr lang="ar-IQ" dirty="0">
              <a:latin typeface="Arial Rounded MT Bold" panose="020F0704030504030204" pitchFamily="34" charset="0"/>
            </a:endParaRPr>
          </a:p>
          <a:p>
            <a:pPr lvl="1" rtl="0">
              <a:buFont typeface="Wingdings" panose="05000000000000000000" pitchFamily="2" charset="2"/>
              <a:buChar char="Ø"/>
            </a:pPr>
            <a:r>
              <a:rPr lang="en-US" sz="2800" dirty="0">
                <a:latin typeface="Arial Rounded MT Bold" panose="020F0704030504030204" pitchFamily="34" charset="0"/>
              </a:rPr>
              <a:t>Planning</a:t>
            </a:r>
            <a:endParaRPr lang="ar-IQ" sz="2800" dirty="0">
              <a:latin typeface="Arial Rounded MT Bold" panose="020F0704030504030204" pitchFamily="34" charset="0"/>
            </a:endParaRPr>
          </a:p>
          <a:p>
            <a:pPr lvl="1" rtl="0">
              <a:buFont typeface="Wingdings" panose="05000000000000000000" pitchFamily="2" charset="2"/>
              <a:buChar char="Ø"/>
            </a:pPr>
            <a:r>
              <a:rPr lang="en-US" sz="2800" dirty="0">
                <a:latin typeface="Arial Rounded MT Bold" panose="020F0704030504030204" pitchFamily="34" charset="0"/>
              </a:rPr>
              <a:t>Control</a:t>
            </a:r>
            <a:endParaRPr lang="ar-IQ" sz="2800" dirty="0">
              <a:latin typeface="Arial Rounded MT Bold" panose="020F0704030504030204" pitchFamily="34" charset="0"/>
            </a:endParaRPr>
          </a:p>
          <a:p>
            <a:pPr lvl="1" rtl="0">
              <a:buFont typeface="Wingdings" panose="05000000000000000000" pitchFamily="2" charset="2"/>
              <a:buChar char="Ø"/>
            </a:pPr>
            <a:r>
              <a:rPr lang="en-US" sz="2800" dirty="0">
                <a:latin typeface="Arial Rounded MT Bold" panose="020F0704030504030204" pitchFamily="34" charset="0"/>
              </a:rPr>
              <a:t>Execution    </a:t>
            </a:r>
          </a:p>
        </p:txBody>
      </p:sp>
      <p:sp>
        <p:nvSpPr>
          <p:cNvPr id="7" name="Rectangle 6"/>
          <p:cNvSpPr/>
          <p:nvPr/>
        </p:nvSpPr>
        <p:spPr>
          <a:xfrm>
            <a:off x="4422284" y="389570"/>
            <a:ext cx="3760388" cy="769441"/>
          </a:xfrm>
          <a:prstGeom prst="rect">
            <a:avLst/>
          </a:prstGeom>
        </p:spPr>
        <p:txBody>
          <a:bodyPr wrap="none">
            <a:spAutoFit/>
          </a:bodyPr>
          <a:lstStyle/>
          <a:p>
            <a:r>
              <a:rPr lang="en-US" sz="4400" dirty="0">
                <a:solidFill>
                  <a:srgbClr val="C00000"/>
                </a:solidFill>
                <a:latin typeface="Arial Rounded MT Bold" panose="020F0704030504030204" pitchFamily="34" charset="0"/>
                <a:ea typeface="+mj-ea"/>
                <a:cs typeface="Times New Roman" panose="02020603050405020304" pitchFamily="18" charset="0"/>
              </a:rPr>
              <a:t>Motor Cortex</a:t>
            </a:r>
            <a:endParaRPr lang="ar-IQ" dirty="0"/>
          </a:p>
        </p:txBody>
      </p:sp>
      <p:sp>
        <p:nvSpPr>
          <p:cNvPr id="2" name="TextBox 1"/>
          <p:cNvSpPr txBox="1"/>
          <p:nvPr/>
        </p:nvSpPr>
        <p:spPr>
          <a:xfrm>
            <a:off x="4614008" y="2306512"/>
            <a:ext cx="4395019" cy="523220"/>
          </a:xfrm>
          <a:prstGeom prst="rect">
            <a:avLst/>
          </a:prstGeom>
          <a:noFill/>
        </p:spPr>
        <p:txBody>
          <a:bodyPr wrap="square" rtlCol="1" anchor="ctr">
            <a:spAutoFit/>
          </a:bodyPr>
          <a:lstStyle/>
          <a:p>
            <a:pPr marL="0" lvl="1"/>
            <a:r>
              <a:rPr lang="en-US" sz="2800" dirty="0">
                <a:latin typeface="Arial Rounded MT Bold" panose="020F0704030504030204" pitchFamily="34" charset="0"/>
              </a:rPr>
              <a:t>of voluntary movements</a:t>
            </a:r>
            <a:endParaRPr lang="ar-IQ" dirty="0"/>
          </a:p>
        </p:txBody>
      </p:sp>
      <p:sp>
        <p:nvSpPr>
          <p:cNvPr id="3" name="Right Brace 2"/>
          <p:cNvSpPr/>
          <p:nvPr/>
        </p:nvSpPr>
        <p:spPr>
          <a:xfrm>
            <a:off x="3160761" y="2055790"/>
            <a:ext cx="1364759" cy="1091381"/>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ar-IQ"/>
          </a:p>
        </p:txBody>
      </p:sp>
    </p:spTree>
    <p:extLst>
      <p:ext uri="{BB962C8B-B14F-4D97-AF65-F5344CB8AC3E}">
        <p14:creationId xmlns:p14="http://schemas.microsoft.com/office/powerpoint/2010/main" val="826849520"/>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581093" y="1804225"/>
            <a:ext cx="5009882" cy="3746091"/>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ounded Rectangle 4"/>
          <p:cNvSpPr/>
          <p:nvPr/>
        </p:nvSpPr>
        <p:spPr>
          <a:xfrm>
            <a:off x="501445" y="1887793"/>
            <a:ext cx="5229654" cy="3746091"/>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721217" y="232781"/>
            <a:ext cx="10515600" cy="132556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Pyramidal Tract Fibers</a:t>
            </a:r>
          </a:p>
        </p:txBody>
      </p:sp>
      <p:sp>
        <p:nvSpPr>
          <p:cNvPr id="3" name="Content Placeholder 2"/>
          <p:cNvSpPr>
            <a:spLocks noGrp="1"/>
          </p:cNvSpPr>
          <p:nvPr>
            <p:ph sz="half" idx="1"/>
          </p:nvPr>
        </p:nvSpPr>
        <p:spPr>
          <a:xfrm>
            <a:off x="513743" y="2164829"/>
            <a:ext cx="5403689" cy="3459227"/>
          </a:xfrm>
        </p:spPr>
        <p:txBody>
          <a:bodyPr>
            <a:normAutofit/>
          </a:bodyPr>
          <a:lstStyle/>
          <a:p>
            <a:pPr fontAlgn="t"/>
            <a:r>
              <a:rPr lang="en-US" dirty="0">
                <a:solidFill>
                  <a:srgbClr val="002060"/>
                </a:solidFill>
                <a:latin typeface="Arial Rounded MT Bold" panose="020F0704030504030204" pitchFamily="34" charset="0"/>
                <a:cs typeface="Times New Roman" panose="02020603050405020304" pitchFamily="18" charset="0"/>
              </a:rPr>
              <a:t>Large fibers (</a:t>
            </a:r>
            <a:r>
              <a:rPr lang="en-US" dirty="0">
                <a:solidFill>
                  <a:srgbClr val="C00000"/>
                </a:solidFill>
                <a:latin typeface="Arial Rounded MT Bold" panose="020F0704030504030204" pitchFamily="34" charset="0"/>
                <a:cs typeface="Times New Roman" panose="02020603050405020304" pitchFamily="18" charset="0"/>
              </a:rPr>
              <a:t>3%</a:t>
            </a:r>
            <a:r>
              <a:rPr lang="en-US" dirty="0">
                <a:solidFill>
                  <a:srgbClr val="002060"/>
                </a:solidFill>
                <a:latin typeface="Arial Rounded MT Bold" panose="020F0704030504030204" pitchFamily="34" charset="0"/>
                <a:cs typeface="Times New Roman" panose="02020603050405020304" pitchFamily="18" charset="0"/>
              </a:rPr>
              <a:t>)</a:t>
            </a:r>
          </a:p>
          <a:p>
            <a:pPr fontAlgn="t"/>
            <a:r>
              <a:rPr lang="en-US" dirty="0">
                <a:solidFill>
                  <a:srgbClr val="C00000"/>
                </a:solidFill>
                <a:latin typeface="Arial Rounded MT Bold" panose="020F0704030504030204" pitchFamily="34" charset="0"/>
                <a:cs typeface="Times New Roman" panose="02020603050405020304" pitchFamily="18" charset="0"/>
              </a:rPr>
              <a:t>16 </a:t>
            </a:r>
            <a:r>
              <a:rPr lang="en-US" dirty="0">
                <a:solidFill>
                  <a:srgbClr val="C00000"/>
                </a:solidFill>
                <a:latin typeface="Arial Rounded MT Bold" panose="020F0704030504030204" pitchFamily="34" charset="0"/>
                <a:cs typeface="Times New Roman" panose="02020603050405020304" pitchFamily="18" charset="0"/>
                <a:sym typeface="Symbol" panose="05050102010706020507" pitchFamily="18" charset="2"/>
              </a:rPr>
              <a:t></a:t>
            </a:r>
            <a:r>
              <a:rPr lang="en-US" dirty="0">
                <a:solidFill>
                  <a:srgbClr val="C00000"/>
                </a:solidFill>
                <a:latin typeface="Arial Rounded MT Bold" panose="020F0704030504030204" pitchFamily="34" charset="0"/>
                <a:cs typeface="Times New Roman" panose="02020603050405020304" pitchFamily="18" charset="0"/>
              </a:rPr>
              <a:t>m</a:t>
            </a:r>
            <a:r>
              <a:rPr lang="en-US" dirty="0">
                <a:solidFill>
                  <a:srgbClr val="002060"/>
                </a:solidFill>
                <a:latin typeface="Arial Rounded MT Bold" panose="020F0704030504030204" pitchFamily="34" charset="0"/>
                <a:cs typeface="Times New Roman" panose="02020603050405020304" pitchFamily="18" charset="0"/>
              </a:rPr>
              <a:t> in diameter</a:t>
            </a:r>
          </a:p>
          <a:p>
            <a:pPr fontAlgn="t"/>
            <a:r>
              <a:rPr lang="en-US" dirty="0">
                <a:solidFill>
                  <a:srgbClr val="002060"/>
                </a:solidFill>
                <a:latin typeface="Arial Rounded MT Bold" panose="020F0704030504030204" pitchFamily="34" charset="0"/>
                <a:cs typeface="Times New Roman" panose="02020603050405020304" pitchFamily="18" charset="0"/>
              </a:rPr>
              <a:t>Originating from </a:t>
            </a:r>
            <a:r>
              <a:rPr lang="en-US" dirty="0">
                <a:solidFill>
                  <a:srgbClr val="C00000"/>
                </a:solidFill>
                <a:latin typeface="Arial Rounded MT Bold" panose="020F0704030504030204" pitchFamily="34" charset="0"/>
                <a:cs typeface="Times New Roman" panose="02020603050405020304" pitchFamily="18" charset="0"/>
              </a:rPr>
              <a:t>Betz cells</a:t>
            </a:r>
            <a:endParaRPr lang="en-US" dirty="0">
              <a:solidFill>
                <a:srgbClr val="002060"/>
              </a:solidFill>
              <a:latin typeface="Arial Rounded MT Bold" panose="020F0704030504030204" pitchFamily="34" charset="0"/>
              <a:cs typeface="Times New Roman" panose="02020603050405020304" pitchFamily="18" charset="0"/>
            </a:endParaRPr>
          </a:p>
          <a:p>
            <a:pPr fontAlgn="t"/>
            <a:r>
              <a:rPr lang="en-US" dirty="0">
                <a:solidFill>
                  <a:srgbClr val="002060"/>
                </a:solidFill>
                <a:latin typeface="Arial Rounded MT Bold" panose="020F0704030504030204" pitchFamily="34" charset="0"/>
                <a:cs typeface="Times New Roman" panose="02020603050405020304" pitchFamily="18" charset="0"/>
              </a:rPr>
              <a:t>Faster conduction (</a:t>
            </a:r>
            <a:r>
              <a:rPr lang="en-US" dirty="0">
                <a:solidFill>
                  <a:srgbClr val="C00000"/>
                </a:solidFill>
                <a:latin typeface="Arial Rounded MT Bold" panose="020F0704030504030204" pitchFamily="34" charset="0"/>
                <a:cs typeface="Times New Roman" panose="02020603050405020304" pitchFamily="18" charset="0"/>
              </a:rPr>
              <a:t>70m/sec</a:t>
            </a:r>
            <a:r>
              <a:rPr lang="en-US" dirty="0">
                <a:solidFill>
                  <a:srgbClr val="002060"/>
                </a:solidFill>
                <a:latin typeface="Arial Rounded MT Bold" panose="020F0704030504030204" pitchFamily="34" charset="0"/>
                <a:cs typeface="Times New Roman" panose="02020603050405020304" pitchFamily="18" charset="0"/>
              </a:rPr>
              <a:t>)</a:t>
            </a:r>
          </a:p>
          <a:p>
            <a:pPr fontAlgn="t"/>
            <a:r>
              <a:rPr lang="en-US" dirty="0">
                <a:solidFill>
                  <a:srgbClr val="002060"/>
                </a:solidFill>
                <a:latin typeface="Arial Rounded MT Bold" panose="020F0704030504030204" pitchFamily="34" charset="0"/>
                <a:cs typeface="Times New Roman" panose="02020603050405020304" pitchFamily="18" charset="0"/>
              </a:rPr>
              <a:t>Ends directly in the </a:t>
            </a:r>
            <a:r>
              <a:rPr lang="en-US" dirty="0">
                <a:solidFill>
                  <a:srgbClr val="C00000"/>
                </a:solidFill>
                <a:latin typeface="Arial Rounded MT Bold" panose="020F0704030504030204" pitchFamily="34" charset="0"/>
                <a:cs typeface="Times New Roman" panose="02020603050405020304" pitchFamily="18" charset="0"/>
                <a:sym typeface="Symbol" panose="05050102010706020507" pitchFamily="18" charset="2"/>
              </a:rPr>
              <a:t></a:t>
            </a:r>
            <a:r>
              <a:rPr lang="en-US" dirty="0">
                <a:solidFill>
                  <a:srgbClr val="C00000"/>
                </a:solidFill>
                <a:latin typeface="Arial Rounded MT Bold" panose="020F0704030504030204" pitchFamily="34" charset="0"/>
                <a:cs typeface="Times New Roman" panose="02020603050405020304" pitchFamily="18" charset="0"/>
              </a:rPr>
              <a:t> motor neuron</a:t>
            </a:r>
          </a:p>
          <a:p>
            <a:pPr fontAlgn="t"/>
            <a:endParaRPr lang="en-US" dirty="0">
              <a:solidFill>
                <a:srgbClr val="C00000"/>
              </a:solidFill>
              <a:latin typeface="Arial Rounded MT Bold" panose="020F0704030504030204" pitchFamily="34" charset="0"/>
              <a:cs typeface="Times New Roman" panose="02020603050405020304" pitchFamily="18" charset="0"/>
            </a:endParaRPr>
          </a:p>
          <a:p>
            <a:pPr fontAlgn="t"/>
            <a:endParaRPr lang="en-US" dirty="0">
              <a:latin typeface="Arial Rounded MT Bold" panose="020F0704030504030204" pitchFamily="34" charset="0"/>
            </a:endParaRPr>
          </a:p>
          <a:p>
            <a:pPr fontAlgn="t"/>
            <a:endParaRPr lang="en-US" dirty="0">
              <a:latin typeface="Arial Rounded MT Bold" panose="020F0704030504030204" pitchFamily="34" charset="0"/>
            </a:endParaRPr>
          </a:p>
          <a:p>
            <a:endParaRPr lang="en-US" dirty="0">
              <a:latin typeface="Arial Rounded MT Bold" panose="020F0704030504030204" pitchFamily="34" charset="0"/>
            </a:endParaRPr>
          </a:p>
        </p:txBody>
      </p:sp>
      <p:sp>
        <p:nvSpPr>
          <p:cNvPr id="4" name="Content Placeholder 3"/>
          <p:cNvSpPr>
            <a:spLocks noGrp="1"/>
          </p:cNvSpPr>
          <p:nvPr>
            <p:ph sz="half" idx="2"/>
          </p:nvPr>
        </p:nvSpPr>
        <p:spPr>
          <a:xfrm>
            <a:off x="6614640" y="2061593"/>
            <a:ext cx="5181600" cy="3385487"/>
          </a:xfrm>
        </p:spPr>
        <p:txBody>
          <a:bodyPr>
            <a:normAutofit/>
          </a:bodyPr>
          <a:lstStyle/>
          <a:p>
            <a:pPr fontAlgn="t"/>
            <a:r>
              <a:rPr lang="en-US" dirty="0">
                <a:solidFill>
                  <a:srgbClr val="002060"/>
                </a:solidFill>
                <a:latin typeface="Arial Rounded MT Bold" panose="020F0704030504030204" pitchFamily="34" charset="0"/>
                <a:cs typeface="Times New Roman" panose="02020603050405020304" pitchFamily="18" charset="0"/>
              </a:rPr>
              <a:t>Other fibers (</a:t>
            </a:r>
            <a:r>
              <a:rPr lang="en-US" dirty="0">
                <a:solidFill>
                  <a:srgbClr val="C00000"/>
                </a:solidFill>
                <a:latin typeface="Arial Rounded MT Bold" panose="020F0704030504030204" pitchFamily="34" charset="0"/>
                <a:cs typeface="Times New Roman" panose="02020603050405020304" pitchFamily="18" charset="0"/>
              </a:rPr>
              <a:t>97%</a:t>
            </a:r>
            <a:r>
              <a:rPr lang="en-US" dirty="0">
                <a:solidFill>
                  <a:srgbClr val="002060"/>
                </a:solidFill>
                <a:latin typeface="Arial Rounded MT Bold" panose="020F0704030504030204" pitchFamily="34" charset="0"/>
                <a:cs typeface="Times New Roman" panose="02020603050405020304" pitchFamily="18" charset="0"/>
              </a:rPr>
              <a:t>)</a:t>
            </a:r>
          </a:p>
          <a:p>
            <a:pPr fontAlgn="t"/>
            <a:r>
              <a:rPr lang="en-US" dirty="0">
                <a:solidFill>
                  <a:srgbClr val="C00000"/>
                </a:solidFill>
                <a:latin typeface="Arial Rounded MT Bold" panose="020F0704030504030204" pitchFamily="34" charset="0"/>
                <a:cs typeface="Times New Roman" panose="02020603050405020304" pitchFamily="18" charset="0"/>
              </a:rPr>
              <a:t>4</a:t>
            </a:r>
            <a:r>
              <a:rPr lang="en-US" dirty="0">
                <a:solidFill>
                  <a:srgbClr val="C00000"/>
                </a:solidFill>
                <a:latin typeface="Arial Rounded MT Bold" panose="020F0704030504030204" pitchFamily="34" charset="0"/>
                <a:cs typeface="Times New Roman" panose="02020603050405020304" pitchFamily="18" charset="0"/>
                <a:sym typeface="Symbol" panose="05050102010706020507" pitchFamily="18" charset="2"/>
              </a:rPr>
              <a:t></a:t>
            </a:r>
            <a:r>
              <a:rPr lang="en-US" dirty="0">
                <a:solidFill>
                  <a:srgbClr val="C00000"/>
                </a:solidFill>
                <a:latin typeface="Arial Rounded MT Bold" panose="020F0704030504030204" pitchFamily="34" charset="0"/>
                <a:cs typeface="Times New Roman" panose="02020603050405020304" pitchFamily="18" charset="0"/>
              </a:rPr>
              <a:t>m</a:t>
            </a:r>
            <a:r>
              <a:rPr lang="en-US" dirty="0">
                <a:solidFill>
                  <a:srgbClr val="002060"/>
                </a:solidFill>
                <a:latin typeface="Arial Rounded MT Bold" panose="020F0704030504030204" pitchFamily="34" charset="0"/>
                <a:cs typeface="Times New Roman" panose="02020603050405020304" pitchFamily="18" charset="0"/>
              </a:rPr>
              <a:t> in diameter</a:t>
            </a:r>
          </a:p>
          <a:p>
            <a:pPr fontAlgn="t"/>
            <a:endParaRPr lang="en-US" dirty="0">
              <a:solidFill>
                <a:srgbClr val="002060"/>
              </a:solidFill>
              <a:latin typeface="Arial Rounded MT Bold" panose="020F0704030504030204" pitchFamily="34" charset="0"/>
              <a:cs typeface="Times New Roman" panose="02020603050405020304" pitchFamily="18" charset="0"/>
            </a:endParaRPr>
          </a:p>
          <a:p>
            <a:pPr fontAlgn="t"/>
            <a:r>
              <a:rPr lang="en-US" dirty="0">
                <a:solidFill>
                  <a:srgbClr val="002060"/>
                </a:solidFill>
                <a:latin typeface="Arial Rounded MT Bold" panose="020F0704030504030204" pitchFamily="34" charset="0"/>
                <a:cs typeface="Times New Roman" panose="02020603050405020304" pitchFamily="18" charset="0"/>
              </a:rPr>
              <a:t>Slower conduction</a:t>
            </a:r>
          </a:p>
          <a:p>
            <a:pPr fontAlgn="t"/>
            <a:r>
              <a:rPr lang="en-US" dirty="0">
                <a:solidFill>
                  <a:srgbClr val="002060"/>
                </a:solidFill>
                <a:latin typeface="Arial Rounded MT Bold" panose="020F0704030504030204" pitchFamily="34" charset="0"/>
                <a:cs typeface="Times New Roman" panose="02020603050405020304" pitchFamily="18" charset="0"/>
              </a:rPr>
              <a:t>Synapse with interneurons which in turn synapse with </a:t>
            </a:r>
            <a:r>
              <a:rPr lang="en-US" dirty="0">
                <a:solidFill>
                  <a:srgbClr val="C00000"/>
                </a:solidFill>
                <a:latin typeface="Arial Rounded MT Bold" panose="020F0704030504030204" pitchFamily="34" charset="0"/>
                <a:cs typeface="Times New Roman" panose="02020603050405020304" pitchFamily="18" charset="0"/>
                <a:sym typeface="Symbol" panose="05050102010706020507" pitchFamily="18" charset="2"/>
              </a:rPr>
              <a:t></a:t>
            </a:r>
            <a:r>
              <a:rPr lang="en-US" dirty="0">
                <a:solidFill>
                  <a:srgbClr val="C00000"/>
                </a:solidFill>
                <a:latin typeface="Arial Rounded MT Bold" panose="020F0704030504030204" pitchFamily="34" charset="0"/>
                <a:cs typeface="Times New Roman" panose="02020603050405020304" pitchFamily="18" charset="0"/>
              </a:rPr>
              <a:t> or </a:t>
            </a:r>
            <a:r>
              <a:rPr lang="en-US" dirty="0">
                <a:solidFill>
                  <a:srgbClr val="C00000"/>
                </a:solidFill>
                <a:latin typeface="Arial Rounded MT Bold" panose="020F0704030504030204" pitchFamily="34" charset="0"/>
                <a:cs typeface="Times New Roman" panose="02020603050405020304" pitchFamily="18" charset="0"/>
                <a:sym typeface="Symbol" panose="05050102010706020507" pitchFamily="18" charset="2"/>
              </a:rPr>
              <a:t></a:t>
            </a:r>
            <a:r>
              <a:rPr lang="en-US" dirty="0">
                <a:solidFill>
                  <a:srgbClr val="C00000"/>
                </a:solidFill>
                <a:latin typeface="Arial Rounded MT Bold" panose="020F0704030504030204" pitchFamily="34" charset="0"/>
                <a:cs typeface="Times New Roman" panose="02020603050405020304" pitchFamily="18" charset="0"/>
              </a:rPr>
              <a:t> motor neuron</a:t>
            </a:r>
          </a:p>
          <a:p>
            <a:endParaRPr lang="en-US" dirty="0">
              <a:solidFill>
                <a:srgbClr val="002060"/>
              </a:solidFill>
              <a:latin typeface="Times New Roman" panose="02020603050405020304" pitchFamily="18" charset="0"/>
              <a:cs typeface="Times New Roman" panose="02020603050405020304" pitchFamily="18" charset="0"/>
            </a:endParaRPr>
          </a:p>
        </p:txBody>
      </p:sp>
      <p:sp>
        <p:nvSpPr>
          <p:cNvPr id="8"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10" name="Slide Number Placeholder 9">
            <a:extLst>
              <a:ext uri="{FF2B5EF4-FFF2-40B4-BE49-F238E27FC236}">
                <a16:creationId xmlns:a16="http://schemas.microsoft.com/office/drawing/2014/main" id="{6A4C251A-E399-47A2-988B-27FCAC07F5B9}"/>
              </a:ext>
            </a:extLst>
          </p:cNvPr>
          <p:cNvSpPr>
            <a:spLocks noGrp="1"/>
          </p:cNvSpPr>
          <p:nvPr>
            <p:ph type="sldNum" sz="quarter" idx="12"/>
          </p:nvPr>
        </p:nvSpPr>
        <p:spPr/>
        <p:txBody>
          <a:bodyPr/>
          <a:lstStyle/>
          <a:p>
            <a:fld id="{9E8A7AF6-A3A2-42DC-95DB-7EF232291C8F}" type="slidenum">
              <a:rPr lang="en-US" smtClean="0"/>
              <a:t>30</a:t>
            </a:fld>
            <a:endParaRPr lang="en-US"/>
          </a:p>
        </p:txBody>
      </p:sp>
    </p:spTree>
    <p:extLst>
      <p:ext uri="{BB962C8B-B14F-4D97-AF65-F5344CB8AC3E}">
        <p14:creationId xmlns:p14="http://schemas.microsoft.com/office/powerpoint/2010/main" val="350070847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13257" x="3705225" y="6045200"/>
          <p14:tracePt t="13567" x="3724275" y="6027738"/>
          <p14:tracePt t="13606" x="3776663" y="5973763"/>
          <p14:tracePt t="13620" x="3902075" y="5840413"/>
          <p14:tracePt t="13636" x="4133850" y="5643563"/>
          <p14:tracePt t="13644" x="4357688" y="5446713"/>
          <p14:tracePt t="13657" x="4608513" y="5276850"/>
          <p14:tracePt t="13672" x="4840288" y="5143500"/>
          <p14:tracePt t="13690" x="5045075" y="5062538"/>
          <p14:tracePt t="13706" x="5402263" y="4983163"/>
          <p14:tracePt t="13723" x="5572125" y="4983163"/>
          <p14:tracePt t="13739" x="5741988" y="4983163"/>
          <p14:tracePt t="13755" x="6089650" y="4983163"/>
          <p14:tracePt t="13772" x="6224588" y="4983163"/>
          <p14:tracePt t="13789" x="6330950" y="4983163"/>
          <p14:tracePt t="13805" x="6572250" y="4938713"/>
          <p14:tracePt t="13823" x="6724650" y="4822825"/>
          <p14:tracePt t="13839" x="6858000" y="4670425"/>
          <p14:tracePt t="13855" x="7081838" y="4375150"/>
          <p14:tracePt t="13855" x="7269163" y="4017963"/>
          <p14:tracePt t="13874" x="7394575" y="3768725"/>
          <p14:tracePt t="13889" x="7429500" y="3633788"/>
          <p14:tracePt t="13906" x="7456488" y="3562350"/>
          <p14:tracePt t="13922" x="7456488" y="3500438"/>
          <p14:tracePt t="13939" x="7466013" y="3482975"/>
          <p14:tracePt t="13956" x="7473950" y="3473450"/>
          <p14:tracePt t="13975" x="7500938" y="3465513"/>
          <p14:tracePt t="14171" x="7589838" y="3438525"/>
          <p14:tracePt t="14180" x="7732713" y="3384550"/>
          <p14:tracePt t="14190" x="7939088" y="3268663"/>
          <p14:tracePt t="14206" x="8161338" y="3125788"/>
          <p14:tracePt t="14222" x="8286750" y="3017838"/>
          <p14:tracePt t="14238" x="8447088" y="2857500"/>
          <p14:tracePt t="14257" x="8510588" y="2776538"/>
          <p14:tracePt t="14274" x="8582025" y="2660650"/>
          <p14:tracePt t="14289" x="8661400" y="2446338"/>
          <p14:tracePt t="14308" x="8680450" y="2347913"/>
          <p14:tracePt t="14322" x="8680450" y="2276475"/>
          <p14:tracePt t="14338" x="8680450" y="2224088"/>
          <p14:tracePt t="14354" x="8680450" y="2179638"/>
          <p14:tracePt t="14371" x="8680450" y="2152650"/>
          <p14:tracePt t="14388" x="8626475" y="2071688"/>
          <p14:tracePt t="14405" x="8528050" y="2017713"/>
          <p14:tracePt t="14422" x="8456613" y="1990725"/>
          <p14:tracePt t="14438" x="8394700" y="1965325"/>
          <p14:tracePt t="14455" x="8224838" y="1938338"/>
          <p14:tracePt t="14472" x="8134350" y="1928813"/>
          <p14:tracePt t="14488" x="8062913" y="1928813"/>
          <p14:tracePt t="14505" x="8001000" y="1928813"/>
          <p14:tracePt t="14521" x="7929563" y="1938338"/>
          <p14:tracePt t="14539" x="7894638" y="1955800"/>
          <p14:tracePt t="14555" x="7867650" y="1982788"/>
          <p14:tracePt t="14571" x="7848600" y="2017713"/>
          <p14:tracePt t="14588" x="7813675" y="2116138"/>
          <p14:tracePt t="14605" x="7813675" y="2187575"/>
          <p14:tracePt t="14621" x="7848600" y="2312988"/>
          <p14:tracePt t="14639" x="7912100" y="2374900"/>
          <p14:tracePt t="14655" x="7966075" y="2446338"/>
          <p14:tracePt t="14671" x="8045450" y="2500313"/>
          <p14:tracePt t="14688" x="8224838" y="2581275"/>
          <p14:tracePt t="14705" x="8323263" y="2589213"/>
          <p14:tracePt t="14721" x="8491538" y="2581275"/>
          <p14:tracePt t="14739" x="8582025" y="2536825"/>
          <p14:tracePt t="14755" x="8670925" y="2473325"/>
          <p14:tracePt t="14771" x="8732838" y="2401888"/>
          <p14:tracePt t="14788" x="8796338" y="2339975"/>
          <p14:tracePt t="14805" x="8912225" y="2170113"/>
          <p14:tracePt t="14821" x="8947150" y="2089150"/>
          <p14:tracePt t="14838" x="8956675" y="1955800"/>
          <p14:tracePt t="14855" x="8947150" y="1893888"/>
          <p14:tracePt t="14871" x="8912225" y="1822450"/>
          <p14:tracePt t="14888" x="8867775" y="1776413"/>
          <p14:tracePt t="14905" x="8759825" y="1687513"/>
          <p14:tracePt t="14921" x="8688388" y="1652588"/>
          <p14:tracePt t="14938" x="8518525" y="1625600"/>
          <p14:tracePt t="14956" x="8447088" y="1625600"/>
          <p14:tracePt t="14971" x="8385175" y="1633538"/>
          <p14:tracePt t="14988" x="8331200" y="1660525"/>
          <p14:tracePt t="15005" x="8259763" y="1731963"/>
          <p14:tracePt t="15022" x="8215313" y="1785938"/>
          <p14:tracePt t="15038" x="8188325" y="1857375"/>
          <p14:tracePt t="15055" x="8161338" y="1919288"/>
          <p14:tracePt t="15071" x="8153400" y="2071688"/>
          <p14:tracePt t="15088" x="8161338" y="2152650"/>
          <p14:tracePt t="15104" x="8205788" y="2241550"/>
          <p14:tracePt t="15121" x="8358188" y="2428875"/>
          <p14:tracePt t="15138" x="8466138" y="2517775"/>
          <p14:tracePt t="15155" x="8562975" y="2581275"/>
          <p14:tracePt t="15171" x="8769350" y="2598738"/>
          <p14:tracePt t="15189" x="8894763" y="2554288"/>
          <p14:tracePt t="15205" x="9001125" y="2465388"/>
          <p14:tracePt t="15222" x="9180513" y="2224088"/>
          <p14:tracePt t="15238" x="9277350" y="2000250"/>
          <p14:tracePt t="15255" x="9313863" y="1830388"/>
          <p14:tracePt t="15272" x="9296400" y="1633538"/>
          <p14:tracePt t="15289" x="9251950" y="1581150"/>
          <p14:tracePt t="15305" x="9188450" y="1527175"/>
          <p14:tracePt t="15321" x="9090025" y="1490663"/>
          <p14:tracePt t="15338" x="8777288" y="1473200"/>
          <p14:tracePt t="15354" x="8670925" y="1482725"/>
          <p14:tracePt t="15371" x="8518525" y="1571625"/>
          <p14:tracePt t="15389" x="8474075" y="1616075"/>
          <p14:tracePt t="15405" x="8429625" y="1679575"/>
          <p14:tracePt t="15421" x="8375650" y="1776413"/>
          <p14:tracePt t="15438" x="8348663" y="1973263"/>
          <p14:tracePt t="15455" x="8348663" y="2081213"/>
          <p14:tracePt t="15471" x="8358188" y="2179638"/>
          <p14:tracePt t="15488" x="8474075" y="2339975"/>
          <p14:tracePt t="15505" x="8537575" y="2411413"/>
          <p14:tracePt t="15522" x="8599488" y="2455863"/>
          <p14:tracePt t="15539" x="8732838" y="2500313"/>
          <p14:tracePt t="15556" x="8823325" y="2490788"/>
          <p14:tracePt t="15572" x="8912225" y="2438400"/>
          <p14:tracePt t="15588" x="9001125" y="2366963"/>
          <p14:tracePt t="15605" x="9126538" y="2197100"/>
          <p14:tracePt t="15623" x="9161463" y="2116138"/>
          <p14:tracePt t="15638" x="9188450" y="2044700"/>
          <p14:tracePt t="15655" x="9188450" y="1928813"/>
          <p14:tracePt t="15672" x="9161463" y="1893888"/>
          <p14:tracePt t="15688" x="9072563" y="1830388"/>
          <p14:tracePt t="15705" x="8867775" y="1803400"/>
          <p14:tracePt t="15722" x="8786813" y="1803400"/>
          <p14:tracePt t="15738" x="8697913" y="1822450"/>
          <p14:tracePt t="15755" x="8545513" y="1919288"/>
          <p14:tracePt t="15772" x="8501063" y="1965325"/>
          <p14:tracePt t="15788" x="8466138" y="2009775"/>
          <p14:tracePt t="15805" x="8412163" y="2143125"/>
          <p14:tracePt t="15823" x="8402638" y="2214563"/>
          <p14:tracePt t="15838" x="8402638" y="2276475"/>
          <p14:tracePt t="15855" x="8412163" y="2393950"/>
          <p14:tracePt t="15873" x="8429625" y="2411413"/>
          <p14:tracePt t="15888" x="8429625" y="2419350"/>
          <p14:tracePt t="15905" x="8429625" y="2428875"/>
          <p14:tracePt t="15921" x="8447088" y="2428875"/>
          <p14:tracePt t="15939" x="8456613" y="2428875"/>
          <p14:tracePt t="15976" x="8456613" y="2419350"/>
          <p14:tracePt t="16409" x="8456613" y="2411413"/>
          <p14:tracePt t="16472" x="8456613" y="2401888"/>
          <p14:tracePt t="16601" x="8456613" y="2411413"/>
          <p14:tracePt t="16919" x="8456613" y="2419350"/>
          <p14:tracePt t="16932" x="8456613" y="2438400"/>
          <p14:tracePt t="16944" x="8456613" y="2446338"/>
          <p14:tracePt t="16956" x="8456613" y="2465388"/>
          <p14:tracePt t="16982" x="8456613" y="2473325"/>
          <p14:tracePt t="16995" x="8456613" y="2482850"/>
          <p14:tracePt t="17013" x="8456613" y="2500313"/>
          <p14:tracePt t="17022" x="8456613" y="2517775"/>
          <p14:tracePt t="17038" x="8456613" y="2527300"/>
          <p14:tracePt t="17055" x="8456613" y="2536825"/>
          <p14:tracePt t="17071" x="8456613" y="2562225"/>
          <p14:tracePt t="17088" x="8456613" y="2571750"/>
          <p14:tracePt t="17105" x="8456613" y="2581275"/>
          <p14:tracePt t="17121" x="8456613" y="2598738"/>
          <p14:tracePt t="17429" x="8456613" y="2608263"/>
          <p14:tracePt t="17467" x="8456613" y="2616200"/>
          <p14:tracePt t="17479" x="8456613" y="2643188"/>
          <p14:tracePt t="17491" x="8456613" y="2687638"/>
          <p14:tracePt t="17506" x="8456613" y="2776538"/>
          <p14:tracePt t="17516" x="8474075" y="2894013"/>
          <p14:tracePt t="17530" x="8483600" y="3009900"/>
          <p14:tracePt t="17546" x="8501063" y="3133725"/>
          <p14:tracePt t="17556" x="8518525" y="3224213"/>
          <p14:tracePt t="17572" x="8537575" y="3303588"/>
          <p14:tracePt t="17589" x="8555038" y="3367088"/>
          <p14:tracePt t="17604" x="8582025" y="3419475"/>
          <p14:tracePt t="17622" x="8582025" y="3438525"/>
          <p14:tracePt t="17638" x="8589963" y="3446463"/>
          <p14:tracePt t="17655" x="8599488" y="3455988"/>
          <p14:tracePt t="17672" x="8599488" y="346551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D3806-3619-4F8F-B8E2-6BB2746AAF66}"/>
              </a:ext>
            </a:extLst>
          </p:cNvPr>
          <p:cNvSpPr>
            <a:spLocks noGrp="1"/>
          </p:cNvSpPr>
          <p:nvPr>
            <p:ph type="sldNum" sz="quarter" idx="12"/>
          </p:nvPr>
        </p:nvSpPr>
        <p:spPr/>
        <p:txBody>
          <a:bodyPr/>
          <a:lstStyle/>
          <a:p>
            <a:fld id="{9E8A7AF6-A3A2-42DC-95DB-7EF232291C8F}" type="slidenum">
              <a:rPr lang="en-US" smtClean="0"/>
              <a:t>31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454" y="-43652"/>
            <a:ext cx="8665836" cy="1002831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661040" y="3330720"/>
              <a:ext cx="360" cy="360"/>
            </p14:xfrm>
          </p:contentPart>
        </mc:Choice>
        <mc:Fallback xmlns="">
          <p:pic>
            <p:nvPicPr>
              <p:cNvPr id="3" name="Ink 2"/>
              <p:cNvPicPr/>
              <p:nvPr/>
            </p:nvPicPr>
            <p:blipFill>
              <a:blip r:embed="rId4"/>
              <a:stretch>
                <a:fillRect/>
              </a:stretch>
            </p:blipFill>
            <p:spPr>
              <a:xfrm>
                <a:off x="1651680" y="3321360"/>
                <a:ext cx="19080" cy="19080"/>
              </a:xfrm>
              <a:prstGeom prst="rect">
                <a:avLst/>
              </a:prstGeom>
            </p:spPr>
          </p:pic>
        </mc:Fallback>
      </mc:AlternateContent>
    </p:spTree>
    <p:extLst>
      <p:ext uri="{BB962C8B-B14F-4D97-AF65-F5344CB8AC3E}">
        <p14:creationId xmlns:p14="http://schemas.microsoft.com/office/powerpoint/2010/main" val="399195816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5499E-6 1.48148E-6 L -0.0013 -0.49306 " pathEditMode="relative" rAng="0" ptsTypes="AA">
                                      <p:cBhvr>
                                        <p:cTn id="6" dur="2000" fill="hold"/>
                                        <p:tgtEl>
                                          <p:spTgt spid="7"/>
                                        </p:tgtEl>
                                        <p:attrNameLst>
                                          <p:attrName>ppt_x</p:attrName>
                                          <p:attrName>ppt_y</p:attrName>
                                        </p:attrNameLst>
                                      </p:cBhvr>
                                      <p:rCtr x="-65" y="-2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22" x="7000875" y="4956175"/>
          <p14:tracePt t="23" x="7010400" y="4946650"/>
          <p14:tracePt t="653" x="7027863" y="4938713"/>
          <p14:tracePt t="664" x="7037388" y="4919663"/>
          <p14:tracePt t="678" x="7062788" y="4884738"/>
          <p14:tracePt t="690" x="7108825" y="4803775"/>
          <p14:tracePt t="703" x="7143750" y="4724400"/>
          <p14:tracePt t="718" x="7170738" y="4625975"/>
          <p14:tracePt t="735" x="7205663" y="4483100"/>
          <p14:tracePt t="752" x="7277100" y="3884613"/>
          <p14:tracePt t="769" x="7277100" y="3473450"/>
          <p14:tracePt t="785" x="7296150" y="3054350"/>
          <p14:tracePt t="802" x="7296150" y="2446338"/>
          <p14:tracePt t="820" x="7277100" y="2241550"/>
          <p14:tracePt t="835" x="7269163" y="2133600"/>
          <p14:tracePt t="852" x="7197725" y="1973263"/>
          <p14:tracePt t="870" x="7161213" y="1928813"/>
          <p14:tracePt t="885" x="7116763" y="1893888"/>
          <p14:tracePt t="902" x="7099300" y="1874838"/>
          <p14:tracePt t="919" x="7099300" y="1866900"/>
          <p14:tracePt t="1123" x="7089775" y="1822450"/>
          <p14:tracePt t="1136" x="7054850" y="1758950"/>
          <p14:tracePt t="1150" x="6973888" y="1679575"/>
          <p14:tracePt t="1162" x="6777038" y="1517650"/>
          <p14:tracePt t="1174" x="6446838" y="1330325"/>
          <p14:tracePt t="1186" x="6170613" y="1204913"/>
          <p14:tracePt t="1202" x="5965825" y="1125538"/>
          <p14:tracePt t="1219" x="5830888" y="1108075"/>
          <p14:tracePt t="1235" x="5661025" y="1098550"/>
          <p14:tracePt t="1252" x="5599113" y="1098550"/>
          <p14:tracePt t="1269" x="5562600" y="1108075"/>
          <p14:tracePt t="1285" x="5491163" y="1133475"/>
          <p14:tracePt t="1301" x="5465763" y="1160463"/>
          <p14:tracePt t="1317" x="5438775" y="1187450"/>
          <p14:tracePt t="1334" x="5411788" y="1241425"/>
          <p14:tracePt t="1351" x="5340350" y="1384300"/>
          <p14:tracePt t="1368" x="5313363" y="1446213"/>
          <p14:tracePt t="1384" x="5276850" y="1536700"/>
          <p14:tracePt t="1403" x="5259388" y="1554163"/>
          <p14:tracePt t="1418" x="5259388" y="1581150"/>
          <p14:tracePt t="1434" x="5259388" y="1589088"/>
          <p14:tracePt t="1452" x="5251450" y="1589088"/>
          <p14:tracePt t="1658" x="5232400" y="1598613"/>
          <p14:tracePt t="1694" x="5214938" y="1608138"/>
          <p14:tracePt t="1707" x="5180013" y="1616075"/>
          <p14:tracePt t="1720" x="5116513" y="1652588"/>
          <p14:tracePt t="1733" x="5018088" y="1687513"/>
          <p14:tracePt t="1747" x="4902200" y="1751013"/>
          <p14:tracePt t="1760" x="4759325" y="1830388"/>
          <p14:tracePt t="1772" x="4670425" y="1893888"/>
          <p14:tracePt t="1785" x="4581525" y="1938338"/>
          <p14:tracePt t="1801" x="4518025" y="1982788"/>
          <p14:tracePt t="1818" x="4411663" y="2044700"/>
          <p14:tracePt t="1835" x="4384675" y="2054225"/>
          <p14:tracePt t="1851" x="4348163" y="2081213"/>
          <p14:tracePt t="1869" x="4330700" y="2089150"/>
          <p14:tracePt t="1884" x="4303713" y="2108200"/>
          <p14:tracePt t="1901" x="4295775" y="2108200"/>
          <p14:tracePt t="1918" x="4286250" y="2108200"/>
          <p14:tracePt t="1937" x="4286250" y="2116138"/>
          <p14:tracePt t="3711" x="4295775" y="2116138"/>
          <p14:tracePt t="4533" x="4340225" y="2116138"/>
          <p14:tracePt t="4546" x="4419600" y="2108200"/>
          <p14:tracePt t="4562" x="4572000" y="2071688"/>
          <p14:tracePt t="4572" x="4857750" y="2000250"/>
          <p14:tracePt t="4586" x="5205413" y="1866900"/>
          <p14:tracePt t="4601" x="5537200" y="1714500"/>
          <p14:tracePt t="4618" x="6205538" y="1419225"/>
          <p14:tracePt t="4635" x="6446838" y="1285875"/>
          <p14:tracePt t="4651" x="6589713" y="1187450"/>
          <p14:tracePt t="4668" x="6715125" y="1116013"/>
          <p14:tracePt t="4685" x="6858000" y="990600"/>
          <p14:tracePt t="4701" x="6911975" y="946150"/>
          <p14:tracePt t="4718" x="6956425" y="911225"/>
          <p14:tracePt t="4734" x="7054850" y="830263"/>
          <p14:tracePt t="4752" x="7081838" y="803275"/>
          <p14:tracePt t="4769" x="7099300" y="785813"/>
          <p14:tracePt t="4786" x="7134225" y="750888"/>
          <p14:tracePt t="4803" x="7161213" y="723900"/>
          <p14:tracePt t="4819" x="7180263" y="687388"/>
          <p14:tracePt t="4835" x="7215188" y="625475"/>
          <p14:tracePt t="4853" x="7215188" y="598488"/>
          <p14:tracePt t="4869" x="7224713" y="561975"/>
          <p14:tracePt t="4886" x="7224713" y="536575"/>
          <p14:tracePt t="4903" x="7224713" y="527050"/>
          <p14:tracePt t="4919" x="7205663" y="509588"/>
          <p14:tracePt t="4935" x="7161213" y="490538"/>
          <p14:tracePt t="4953" x="7018338" y="438150"/>
          <p14:tracePt t="4970" x="6938963" y="419100"/>
          <p14:tracePt t="4986" x="6875463" y="401638"/>
          <p14:tracePt t="5002" x="6777038" y="384175"/>
          <p14:tracePt t="5020" x="6715125" y="384175"/>
          <p14:tracePt t="5035" x="6670675" y="384175"/>
          <p14:tracePt t="5052" x="6572250" y="374650"/>
          <p14:tracePt t="5070" x="6537325" y="374650"/>
          <p14:tracePt t="5085" x="6500813" y="374650"/>
          <p14:tracePt t="5102" x="6473825" y="374650"/>
          <p14:tracePt t="5119" x="6419850" y="374650"/>
          <p14:tracePt t="5136" x="6394450" y="374650"/>
          <p14:tracePt t="5152" x="6367463" y="374650"/>
          <p14:tracePt t="5169" x="6330950" y="374650"/>
          <p14:tracePt t="5186" x="6323013" y="374650"/>
          <p14:tracePt t="5202" x="6313488" y="374650"/>
          <p14:tracePt t="5219" x="6296025" y="374650"/>
          <p14:tracePt t="5236" x="6276975" y="374650"/>
          <p14:tracePt t="5252" x="6276975" y="384175"/>
          <p14:tracePt t="5269" x="6269038" y="384175"/>
          <p14:tracePt t="5287" x="6259513" y="384175"/>
          <p14:tracePt t="5303" x="6259513" y="393700"/>
          <p14:tracePt t="5319" x="6259513" y="401638"/>
          <p14:tracePt t="5349" x="6251575" y="411163"/>
          <p14:tracePt t="5364" x="6251575" y="428625"/>
          <p14:tracePt t="5374" x="6242050" y="446088"/>
          <p14:tracePt t="5389" x="6242050" y="465138"/>
          <p14:tracePt t="5402" x="6242050" y="482600"/>
          <p14:tracePt t="5419" x="6232525" y="490538"/>
          <p14:tracePt t="5435" x="6232525" y="509588"/>
          <p14:tracePt t="5453" x="6232525" y="517525"/>
          <p14:tracePt t="5469" x="6224588" y="517525"/>
          <p14:tracePt t="5486" x="6224588" y="544513"/>
          <p14:tracePt t="5502" x="6224588" y="561975"/>
          <p14:tracePt t="5519" x="6224588" y="581025"/>
          <p14:tracePt t="5536" x="6232525" y="633413"/>
          <p14:tracePt t="5553" x="6242050" y="669925"/>
          <p14:tracePt t="5569" x="6259513" y="687388"/>
          <p14:tracePt t="5586" x="6276975" y="704850"/>
          <p14:tracePt t="5603" x="6340475" y="758825"/>
          <p14:tracePt t="5619" x="6384925" y="785813"/>
          <p14:tracePt t="5635" x="6446838" y="803275"/>
          <p14:tracePt t="5652" x="6599238" y="839788"/>
          <p14:tracePt t="5670" x="6661150" y="847725"/>
          <p14:tracePt t="5685" x="6705600" y="847725"/>
          <p14:tracePt t="5702" x="6759575" y="847725"/>
          <p14:tracePt t="5720" x="6777038" y="847725"/>
          <p14:tracePt t="5736" x="6804025" y="847725"/>
          <p14:tracePt t="5752" x="6858000" y="812800"/>
          <p14:tracePt t="5771" x="6884988" y="776288"/>
          <p14:tracePt t="5786" x="6902450" y="723900"/>
          <p14:tracePt t="5803" x="6938963" y="669925"/>
          <p14:tracePt t="5820" x="6938963" y="652463"/>
          <p14:tracePt t="5836" x="6946900" y="633413"/>
          <p14:tracePt t="5852" x="6946900" y="625475"/>
          <p14:tracePt t="5871" x="6938963" y="615950"/>
          <p14:tracePt t="5886" x="6929438" y="598488"/>
          <p14:tracePt t="5902" x="6894513" y="588963"/>
          <p14:tracePt t="5919" x="6796088" y="561975"/>
          <p14:tracePt t="5937" x="6751638" y="554038"/>
          <p14:tracePt t="5952" x="6697663" y="544513"/>
          <p14:tracePt t="5969" x="6626225" y="527050"/>
          <p14:tracePt t="5987" x="6599238" y="527050"/>
          <p14:tracePt t="6002" x="6581775" y="527050"/>
          <p14:tracePt t="6019" x="6572250" y="527050"/>
          <p14:tracePt t="6035" x="6554788" y="527050"/>
          <p14:tracePt t="6052" x="6545263" y="527050"/>
          <p14:tracePt t="6469" x="6537325" y="527050"/>
          <p14:tracePt t="6496" x="6527800" y="527050"/>
          <p14:tracePt t="6509" x="6500813" y="527050"/>
          <p14:tracePt t="6520" x="6483350" y="527050"/>
          <p14:tracePt t="6534" x="6456363" y="527050"/>
          <p14:tracePt t="6546" x="6438900" y="527050"/>
          <p14:tracePt t="6559" x="6411913" y="527050"/>
          <p14:tracePt t="6571" x="6394450" y="527050"/>
          <p14:tracePt t="6586" x="6375400" y="527050"/>
          <p14:tracePt t="6602" x="6367463" y="527050"/>
          <p14:tracePt t="6619" x="6348413" y="527050"/>
          <p14:tracePt t="6636" x="6348413" y="517525"/>
          <p14:tracePt t="6701" x="6348413" y="509588"/>
          <p14:tracePt t="6712" x="6348413" y="500063"/>
          <p14:tracePt t="6724" x="6348413" y="473075"/>
          <p14:tracePt t="6737" x="6348413" y="455613"/>
          <p14:tracePt t="6752" x="6348413" y="446088"/>
          <p14:tracePt t="6769" x="6348413" y="438150"/>
          <p14:tracePt t="6786" x="6348413" y="411163"/>
          <p14:tracePt t="6802" x="6348413" y="401638"/>
          <p14:tracePt t="6819" x="6348413" y="393700"/>
          <p14:tracePt t="6835" x="6348413" y="384175"/>
          <p14:tracePt t="6853" x="6340475" y="374650"/>
          <p14:tracePt t="6869" x="6340475" y="366713"/>
          <p14:tracePt t="6885" x="6303963" y="347663"/>
          <p14:tracePt t="6903" x="6296025" y="339725"/>
          <p14:tracePt t="6919" x="6276975" y="330200"/>
          <p14:tracePt t="6936" x="6259513" y="330200"/>
          <p14:tracePt t="6952" x="6242050" y="322263"/>
          <p14:tracePt t="6969" x="6232525" y="322263"/>
          <p14:tracePt t="7004" x="6224588" y="322263"/>
          <p14:tracePt t="7095" x="6215063" y="322263"/>
          <p14:tracePt t="7119" x="6205538" y="322263"/>
          <p14:tracePt t="7132" x="6188075" y="322263"/>
          <p14:tracePt t="7146" x="6170613" y="322263"/>
          <p14:tracePt t="7158" x="6143625" y="322263"/>
          <p14:tracePt t="7170" x="6134100" y="322263"/>
          <p14:tracePt t="7186" x="6126163" y="322263"/>
          <p14:tracePt t="7202" x="6116638" y="322263"/>
          <p14:tracePt t="7233" x="6116638" y="330200"/>
          <p14:tracePt t="7259" x="6116638" y="347663"/>
          <p14:tracePt t="7273" x="6116638" y="374650"/>
          <p14:tracePt t="7285" x="6116638" y="411163"/>
          <p14:tracePt t="7298" x="6116638" y="446088"/>
          <p14:tracePt t="7310" x="6116638" y="490538"/>
          <p14:tracePt t="7323" x="6116638" y="544513"/>
          <p14:tracePt t="7336" x="6116638" y="588963"/>
          <p14:tracePt t="7352" x="6116638" y="660400"/>
          <p14:tracePt t="7369" x="6126163" y="758825"/>
          <p14:tracePt t="7387" x="6126163" y="795338"/>
          <p14:tracePt t="7402" x="6134100" y="812800"/>
          <p14:tracePt t="7419" x="6134100" y="822325"/>
          <p14:tracePt t="7436" x="6134100" y="847725"/>
          <p14:tracePt t="7453" x="6143625" y="874713"/>
          <p14:tracePt t="7468" x="6143625" y="901700"/>
          <p14:tracePt t="7485" x="6153150" y="928688"/>
          <p14:tracePt t="7503" x="6153150" y="938213"/>
          <p14:tracePt t="7519" x="6153150" y="946150"/>
          <p14:tracePt t="7536" x="6161088" y="955675"/>
          <p14:tracePt t="7554" x="6180138" y="955675"/>
          <p14:tracePt t="7569" x="6215063" y="955675"/>
          <p14:tracePt t="7586" x="6286500" y="955675"/>
          <p14:tracePt t="7602" x="6537325" y="946150"/>
          <p14:tracePt t="7620" x="6661150" y="946150"/>
          <p14:tracePt t="7635" x="6769100" y="946150"/>
          <p14:tracePt t="7653" x="6946900" y="946150"/>
          <p14:tracePt t="7670" x="7018338" y="946150"/>
          <p14:tracePt t="7686" x="7081838" y="965200"/>
          <p14:tracePt t="7702" x="7170738" y="1009650"/>
          <p14:tracePt t="7720" x="7197725" y="1027113"/>
          <p14:tracePt t="7736" x="7205663" y="1044575"/>
          <p14:tracePt t="7752" x="7224713" y="1071563"/>
          <p14:tracePt t="7770" x="7232650" y="1071563"/>
          <p14:tracePt t="7786" x="7242175" y="1089025"/>
          <p14:tracePt t="7803" x="7242175" y="1098550"/>
          <p14:tracePt t="7820" x="7251700" y="1108075"/>
          <p14:tracePt t="7836" x="7259638" y="1108075"/>
          <p14:tracePt t="7870" x="7269163" y="1108075"/>
          <p14:tracePt t="7896" x="7269163" y="1098550"/>
          <p14:tracePt t="7946" x="7269163" y="1081088"/>
          <p14:tracePt t="7962" x="7259638" y="1036638"/>
          <p14:tracePt t="7973" x="7242175" y="982663"/>
          <p14:tracePt t="7986" x="7197725" y="911225"/>
          <p14:tracePt t="7998" x="7153275" y="830263"/>
          <p14:tracePt t="8011" x="7081838" y="750888"/>
          <p14:tracePt t="8023" x="7000875" y="669925"/>
          <p14:tracePt t="8037" x="6911975" y="598488"/>
          <p14:tracePt t="8052" x="6840538" y="536575"/>
          <p14:tracePt t="8069" x="6769100" y="482600"/>
          <p14:tracePt t="8069" x="6697663" y="446088"/>
          <p14:tracePt t="8087" x="6643688" y="411163"/>
          <p14:tracePt t="8102" x="6581775" y="384175"/>
          <p14:tracePt t="8119" x="6527800" y="366713"/>
          <p14:tracePt t="8119" x="6483350" y="347663"/>
          <p14:tracePt t="8137" x="6438900" y="339725"/>
          <p14:tracePt t="8152" x="6394450" y="330200"/>
          <p14:tracePt t="8169" x="6357938" y="322263"/>
          <p14:tracePt t="8186" x="6259513" y="285750"/>
          <p14:tracePt t="8202" x="6232525" y="268288"/>
          <p14:tracePt t="8219" x="6205538" y="268288"/>
          <p14:tracePt t="8236" x="6143625" y="250825"/>
          <p14:tracePt t="8253" x="6116638" y="241300"/>
          <p14:tracePt t="8269" x="6089650" y="231775"/>
          <p14:tracePt t="8286" x="6072188" y="231775"/>
          <p14:tracePt t="8303" x="6062663" y="231775"/>
          <p14:tracePt t="8319" x="6054725" y="231775"/>
          <p14:tracePt t="8367" x="6054725" y="241300"/>
          <p14:tracePt t="8406" x="6045200" y="250825"/>
          <p14:tracePt t="8430" x="6045200" y="276225"/>
          <p14:tracePt t="8443" x="6037263" y="285750"/>
          <p14:tracePt t="8457" x="6037263" y="295275"/>
          <p14:tracePt t="8470" x="6037263" y="303213"/>
          <p14:tracePt t="8483" x="6037263" y="312738"/>
          <p14:tracePt t="8494" x="6037263" y="322263"/>
          <p14:tracePt t="8507" x="6045200" y="322263"/>
          <p14:tracePt t="8709" x="6062663" y="303213"/>
          <p14:tracePt t="8722" x="6089650" y="295275"/>
          <p14:tracePt t="8736" x="6116638" y="276225"/>
          <p14:tracePt t="8748" x="6161088" y="268288"/>
          <p14:tracePt t="8761" x="6197600" y="258763"/>
          <p14:tracePt t="8775" x="6224588" y="250825"/>
          <p14:tracePt t="8786" x="6242050" y="250825"/>
          <p14:tracePt t="8801" x="6259513" y="250825"/>
          <p14:tracePt t="8818" x="6276975" y="250825"/>
          <p14:tracePt t="8835" x="6303963" y="250825"/>
          <p14:tracePt t="8851" x="6323013" y="250825"/>
          <p14:tracePt t="8868" x="6330950" y="258763"/>
          <p14:tracePt t="8889" x="6340475" y="258763"/>
          <p14:tracePt t="8901" x="6340475" y="268288"/>
          <p14:tracePt t="8918" x="6348413" y="276225"/>
          <p14:tracePt t="8935" x="6357938" y="295275"/>
          <p14:tracePt t="8952" x="6367463" y="295275"/>
          <p14:tracePt t="8991" x="6367463" y="303213"/>
          <p14:tracePt t="9002" x="6367463" y="295275"/>
          <p14:tracePt t="9117" x="6367463" y="276225"/>
          <p14:tracePt t="9130" x="6367463" y="268288"/>
          <p14:tracePt t="9143" x="6367463" y="258763"/>
          <p14:tracePt t="9155" x="6367463" y="250825"/>
          <p14:tracePt t="9182" x="6367463" y="268288"/>
          <p14:tracePt t="9269" x="6367463" y="295275"/>
          <p14:tracePt t="9283" x="6367463" y="357188"/>
          <p14:tracePt t="9297" x="6375400" y="438150"/>
          <p14:tracePt t="9308" x="6384925" y="500063"/>
          <p14:tracePt t="9320" x="6394450" y="554038"/>
          <p14:tracePt t="9335" x="6394450" y="581025"/>
          <p14:tracePt t="9351" x="6394450" y="598488"/>
          <p14:tracePt t="9368" x="6402388" y="615950"/>
          <p14:tracePt t="9386" x="6402388" y="625475"/>
          <p14:tracePt t="9401" x="6402388" y="615950"/>
          <p14:tracePt t="9474" x="6402388" y="588963"/>
          <p14:tracePt t="9487" x="6402388" y="554038"/>
          <p14:tracePt t="9499" x="6402388" y="517525"/>
          <p14:tracePt t="9511" x="6394450" y="473075"/>
          <p14:tracePt t="9524" x="6384925" y="428625"/>
          <p14:tracePt t="9537" x="6384925" y="411163"/>
          <p14:tracePt t="9551" x="6375400" y="401638"/>
          <p14:tracePt t="9568" x="6375400" y="393700"/>
          <p14:tracePt t="9585" x="6375400" y="419100"/>
          <p14:tracePt t="9740" x="6375400" y="446088"/>
          <p14:tracePt t="9754" x="6375400" y="482600"/>
          <p14:tracePt t="9766" x="6375400" y="517525"/>
          <p14:tracePt t="9778" x="6384925" y="536575"/>
          <p14:tracePt t="9793" x="6384925" y="544513"/>
          <p14:tracePt t="9806" x="6394450" y="554038"/>
          <p14:tracePt t="9818" x="6394450" y="561975"/>
          <p14:tracePt t="10722" x="6394450" y="581025"/>
          <p14:tracePt t="11001" x="6402388" y="588963"/>
          <p14:tracePt t="11014" x="6402388" y="598488"/>
          <p14:tracePt t="11027" x="6411913" y="625475"/>
          <p14:tracePt t="11039" x="6419850" y="633413"/>
          <p14:tracePt t="11052" x="6419850" y="642938"/>
          <p14:tracePt t="11068" x="6429375" y="660400"/>
          <p14:tracePt t="11085" x="6438900" y="669925"/>
          <p14:tracePt t="11104" x="6446838" y="669925"/>
          <p14:tracePt t="11118" x="6456363" y="679450"/>
          <p14:tracePt t="11135" x="6465888" y="679450"/>
          <p14:tracePt t="11151" x="6473825" y="687388"/>
          <p14:tracePt t="11169" x="6483350" y="687388"/>
          <p14:tracePt t="11192" x="6483350" y="669925"/>
          <p14:tracePt t="11256" x="6483350" y="633413"/>
          <p14:tracePt t="11268" x="6465888" y="581025"/>
          <p14:tracePt t="11282" x="6429375" y="527050"/>
          <p14:tracePt t="11293" x="6411913" y="490538"/>
          <p14:tracePt t="11307" x="6384925" y="455613"/>
          <p14:tracePt t="11320" x="6375400" y="438150"/>
          <p14:tracePt t="11335" x="6357938" y="428625"/>
          <p14:tracePt t="11351" x="6357938" y="419100"/>
          <p14:tracePt t="11368" x="6348413" y="411163"/>
          <p14:tracePt t="11385" x="6367463" y="401638"/>
          <p14:tracePt t="11739" x="6375400" y="393700"/>
          <p14:tracePt t="11764" x="6375400" y="374650"/>
          <p14:tracePt t="11777" x="6375400" y="357188"/>
          <p14:tracePt t="11791" x="6384925" y="339725"/>
          <p14:tracePt t="11803" x="6384925" y="322263"/>
          <p14:tracePt t="11816" x="6384925" y="303213"/>
          <p14:tracePt t="11829" x="6384925" y="295275"/>
          <p14:tracePt t="11854" x="6384925" y="312738"/>
          <p14:tracePt t="12057" x="6384925" y="322263"/>
          <p14:tracePt t="12070" x="6394450" y="347663"/>
          <p14:tracePt t="12083" x="6402388" y="374650"/>
          <p14:tracePt t="12096" x="6402388" y="401638"/>
          <p14:tracePt t="12109" x="6411913" y="438150"/>
          <p14:tracePt t="12121" x="6419850" y="490538"/>
          <p14:tracePt t="12136" x="6438900" y="561975"/>
          <p14:tracePt t="12151" x="6438900" y="633413"/>
          <p14:tracePt t="12168" x="6446838" y="812800"/>
          <p14:tracePt t="12186" x="6446838" y="928688"/>
          <p14:tracePt t="12201" x="6446838" y="1027113"/>
          <p14:tracePt t="12218" x="6446838" y="1160463"/>
          <p14:tracePt t="12236" x="6446838" y="1187450"/>
          <p14:tracePt t="12251" x="6438900" y="1204913"/>
          <p14:tracePt t="12268" x="6429375" y="1223963"/>
          <p14:tracePt t="12286" x="6429375" y="1187450"/>
          <p14:tracePt t="12413" x="6429375" y="1152525"/>
          <p14:tracePt t="12427" x="6429375" y="1081088"/>
          <p14:tracePt t="12440" x="6429375" y="973138"/>
          <p14:tracePt t="12452" x="6419850" y="830263"/>
          <p14:tracePt t="12464" x="6402388" y="687388"/>
          <p14:tracePt t="12477" x="6375400" y="581025"/>
          <p14:tracePt t="12490" x="6357938" y="517525"/>
          <p14:tracePt t="12503" x="6357938" y="473075"/>
          <p14:tracePt t="12518" x="6348413" y="446088"/>
          <p14:tracePt t="12535" x="6340475" y="446088"/>
          <p14:tracePt t="12551" x="6340475" y="438150"/>
          <p14:tracePt t="12568" x="6340475" y="482600"/>
          <p14:tracePt t="12630" x="6340475" y="561975"/>
          <p14:tracePt t="12643" x="6348413" y="642938"/>
          <p14:tracePt t="12657" x="6357938" y="714375"/>
          <p14:tracePt t="12669" x="6357938" y="768350"/>
          <p14:tracePt t="12685" x="6357938" y="803275"/>
          <p14:tracePt t="12701" x="6357938" y="830263"/>
          <p14:tracePt t="12718" x="6357938" y="874713"/>
          <p14:tracePt t="12735" x="6357938" y="893763"/>
          <p14:tracePt t="12751" x="6348413" y="901700"/>
          <p14:tracePt t="12768" x="6348413" y="919163"/>
          <p14:tracePt t="12785" x="6340475" y="919163"/>
          <p14:tracePt t="12801" x="6340475" y="928688"/>
          <p14:tracePt t="12821" x="6384925" y="919163"/>
          <p14:tracePt t="12885" x="6465888" y="874713"/>
          <p14:tracePt t="12898" x="6581775" y="822325"/>
          <p14:tracePt t="12910" x="6680200" y="776288"/>
          <p14:tracePt t="12923" x="6769100" y="723900"/>
          <p14:tracePt t="12936" x="6840538" y="679450"/>
          <p14:tracePt t="12952" x="6894513" y="652463"/>
          <p14:tracePt t="12968" x="6929438" y="625475"/>
          <p14:tracePt t="12985" x="6956425" y="608013"/>
          <p14:tracePt t="13002" x="6965950" y="598488"/>
          <p14:tracePt t="13018" x="6965950" y="588963"/>
          <p14:tracePt t="13050" x="6946900" y="588963"/>
          <p14:tracePt t="13140" x="6919913" y="608013"/>
          <p14:tracePt t="13152" x="6875463" y="642938"/>
          <p14:tracePt t="13165" x="6813550" y="696913"/>
          <p14:tracePt t="13178" x="6732588" y="750888"/>
          <p14:tracePt t="13191" x="6643688" y="822325"/>
          <p14:tracePt t="13202" x="6537325" y="911225"/>
          <p14:tracePt t="13218" x="6473825" y="982663"/>
          <p14:tracePt t="13235" x="6411913" y="1036638"/>
          <p14:tracePt t="13251" x="6330950" y="1108075"/>
          <p14:tracePt t="13269" x="6323013" y="1116013"/>
          <p14:tracePt t="13285" x="6303963" y="1133475"/>
          <p14:tracePt t="13301" x="6303963" y="1125538"/>
          <p14:tracePt t="13369" x="6313488" y="1108075"/>
          <p14:tracePt t="13382" x="6340475" y="1081088"/>
          <p14:tracePt t="13394" x="6375400" y="1044575"/>
          <p14:tracePt t="13408" x="6438900" y="982663"/>
          <p14:tracePt t="13420" x="6518275" y="911225"/>
          <p14:tracePt t="13435" x="6608763" y="830263"/>
          <p14:tracePt t="13451" x="6688138" y="776288"/>
          <p14:tracePt t="13468" x="6804025" y="687388"/>
          <p14:tracePt t="13485" x="6823075" y="679450"/>
          <p14:tracePt t="13501" x="6840538" y="660400"/>
          <p14:tracePt t="13518" x="6831013" y="669925"/>
          <p14:tracePt t="13598" x="6804025" y="687388"/>
          <p14:tracePt t="13611" x="6759575" y="731838"/>
          <p14:tracePt t="13623" x="6705600" y="776288"/>
          <p14:tracePt t="13636" x="6626225" y="847725"/>
          <p14:tracePt t="13651" x="6562725" y="911225"/>
          <p14:tracePt t="13668" x="6473825" y="990600"/>
          <p14:tracePt t="13685" x="6340475" y="1108075"/>
          <p14:tracePt t="13702" x="6303963" y="1143000"/>
          <p14:tracePt t="13718" x="6276975" y="1152525"/>
          <p14:tracePt t="13735" x="6259513" y="1169988"/>
          <p14:tracePt t="13752" x="6251575" y="1179513"/>
          <p14:tracePt t="14669" x="6242050" y="1179513"/>
          <p14:tracePt t="15062" x="6232525" y="1187450"/>
          <p14:tracePt t="15089" x="6224588" y="1196975"/>
          <p14:tracePt t="15101" x="6215063" y="1204913"/>
          <p14:tracePt t="15112" x="6205538" y="1214438"/>
          <p14:tracePt t="15126" x="6205538" y="1223963"/>
          <p14:tracePt t="15139" x="6188075" y="1241425"/>
          <p14:tracePt t="15153" x="6180138" y="1258888"/>
          <p14:tracePt t="15168" x="6170613" y="1276350"/>
          <p14:tracePt t="15185" x="6161088" y="1285875"/>
          <p14:tracePt t="15201" x="6161088" y="1295400"/>
          <p14:tracePt t="15218" x="6161088" y="1303338"/>
          <p14:tracePt t="15235" x="6161088" y="1312863"/>
          <p14:tracePt t="17900" x="6170613" y="1303338"/>
          <p14:tracePt t="18664" x="6188075" y="1276350"/>
          <p14:tracePt t="18676" x="6224588" y="1250950"/>
          <p14:tracePt t="18688" x="6269038" y="1196975"/>
          <p14:tracePt t="18704" x="6303963" y="1125538"/>
          <p14:tracePt t="18717" x="6330950" y="1071563"/>
          <p14:tracePt t="18734" x="6357938" y="1027113"/>
          <p14:tracePt t="18751" x="6402388" y="911225"/>
          <p14:tracePt t="18768" x="6411913" y="847725"/>
          <p14:tracePt t="18785" x="6419850" y="795338"/>
          <p14:tracePt t="18802" x="6419850" y="731838"/>
          <p14:tracePt t="18818" x="6419850" y="714375"/>
          <p14:tracePt t="18835" x="6419850" y="696913"/>
          <p14:tracePt t="18852" x="6419850" y="679450"/>
          <p14:tracePt t="18869" x="6419850" y="669925"/>
          <p14:tracePt t="18885" x="6419850" y="660400"/>
          <p14:tracePt t="18919" x="6402388" y="660400"/>
          <p14:tracePt t="18944" x="6394450" y="652463"/>
          <p14:tracePt t="18956" x="6384925" y="642938"/>
          <p14:tracePt t="18970" x="6367463" y="633413"/>
          <p14:tracePt t="18982" x="6357938" y="615950"/>
          <p14:tracePt t="18995" x="6340475" y="608013"/>
          <p14:tracePt t="19009" x="6330950" y="598488"/>
          <p14:tracePt t="19022" x="6323013" y="588963"/>
          <p14:tracePt t="19035" x="6313488" y="581025"/>
          <p14:tracePt t="19051" x="6303963" y="581025"/>
          <p14:tracePt t="19068" x="6303963" y="571500"/>
          <p14:tracePt t="19085" x="6296025" y="561975"/>
          <p14:tracePt t="19102" x="6296025" y="554038"/>
          <p14:tracePt t="19237" x="6296025" y="544513"/>
          <p14:tracePt t="19314" x="6286500" y="544513"/>
          <p14:tracePt t="19325" x="6286500" y="536575"/>
          <p14:tracePt t="19352" x="6286500" y="554038"/>
          <p14:tracePt t="19491" x="6286500" y="608013"/>
          <p14:tracePt t="19505" x="6296025" y="652463"/>
          <p14:tracePt t="19517" x="6303963" y="714375"/>
          <p14:tracePt t="19530" x="6323013" y="768350"/>
          <p14:tracePt t="19543" x="6330950" y="822325"/>
          <p14:tracePt t="19555" x="6330950" y="839788"/>
          <p14:tracePt t="19570" x="6330950" y="866775"/>
          <p14:tracePt t="19585" x="6330950" y="884238"/>
          <p14:tracePt t="19601" x="6330950" y="893763"/>
          <p14:tracePt t="19618" x="6330950" y="901700"/>
          <p14:tracePt t="19635" x="6330950" y="911225"/>
          <p14:tracePt t="19652" x="6330950" y="928688"/>
          <p14:tracePt t="19912" x="6330950" y="955675"/>
          <p14:tracePt t="19925" x="6323013" y="1000125"/>
          <p14:tracePt t="19938" x="6303963" y="1054100"/>
          <p14:tracePt t="19949" x="6286500" y="1098550"/>
          <p14:tracePt t="19963" x="6276975" y="1125538"/>
          <p14:tracePt t="19975" x="6259513" y="1152525"/>
          <p14:tracePt t="19988" x="6251575" y="1179513"/>
          <p14:tracePt t="20001" x="6251575" y="1187450"/>
          <p14:tracePt t="20018" x="6251575" y="1196975"/>
          <p14:tracePt t="20035" x="6242050" y="1204913"/>
          <p14:tracePt t="20053" x="6242050" y="1214438"/>
          <p14:tracePt t="20523" x="6242050" y="1241425"/>
          <p14:tracePt t="20537" x="6232525" y="1295400"/>
          <p14:tracePt t="20549" x="6215063" y="1357313"/>
          <p14:tracePt t="20561" x="6205538" y="1401763"/>
          <p14:tracePt t="20573" x="6188075" y="1455738"/>
          <p14:tracePt t="20587" x="6180138" y="1490663"/>
          <p14:tracePt t="20601" x="6180138" y="1536700"/>
          <p14:tracePt t="20618" x="6180138" y="1562100"/>
          <p14:tracePt t="20635" x="6170613" y="1616075"/>
          <p14:tracePt t="20652" x="6170613" y="1633538"/>
          <p14:tracePt t="20668" x="6170613" y="1660525"/>
          <p14:tracePt t="20685" x="6161088" y="1704975"/>
          <p14:tracePt t="20703" x="6161088" y="1724025"/>
          <p14:tracePt t="20718" x="6161088" y="1731963"/>
          <p14:tracePt t="20735" x="6161088" y="1758950"/>
          <p14:tracePt t="20753" x="6161088" y="1768475"/>
          <p14:tracePt t="20769" x="6161088" y="1776413"/>
          <p14:tracePt t="20785" x="6161088" y="1795463"/>
          <p14:tracePt t="20803" x="6161088" y="1803400"/>
          <p14:tracePt t="20818" x="6161088" y="1812925"/>
          <p14:tracePt t="20835" x="6161088" y="1830388"/>
          <p14:tracePt t="20851" x="6161088" y="1857375"/>
          <p14:tracePt t="20869" x="6170613" y="1874838"/>
          <p14:tracePt t="20885" x="6180138" y="1893888"/>
          <p14:tracePt t="20902" x="6188075" y="1911350"/>
          <p14:tracePt t="20918" x="6188075" y="1919288"/>
          <p14:tracePt t="20935" x="6197600" y="1938338"/>
          <p14:tracePt t="21391" x="6197600" y="1946275"/>
          <p14:tracePt t="21414" x="6205538" y="1955800"/>
          <p14:tracePt t="21427" x="6215063" y="1973263"/>
          <p14:tracePt t="21440" x="6224588" y="2000250"/>
          <p14:tracePt t="21453" x="6242050" y="2017713"/>
          <p14:tracePt t="21466" x="6259513" y="2044700"/>
          <p14:tracePt t="21478" x="6276975" y="2071688"/>
          <p14:tracePt t="21490" x="6286500" y="2098675"/>
          <p14:tracePt t="21504" x="6303963" y="2125663"/>
          <p14:tracePt t="21518" x="6323013" y="2152650"/>
          <p14:tracePt t="21535" x="6330950" y="2170113"/>
          <p14:tracePt t="21552" x="6340475" y="2205038"/>
          <p14:tracePt t="21569" x="6348413" y="2224088"/>
          <p14:tracePt t="21585" x="6357938" y="2232025"/>
          <p14:tracePt t="21602" x="6357938" y="2251075"/>
          <p14:tracePt t="21619" x="6367463" y="2268538"/>
          <p14:tracePt t="21644" x="6367463" y="2276475"/>
          <p14:tracePt t="21670" x="6367463" y="2286000"/>
          <p14:tracePt t="21681" x="6367463" y="2295525"/>
          <p14:tracePt t="21695" x="6367463" y="2312988"/>
          <p14:tracePt t="21708" x="6367463" y="2339975"/>
          <p14:tracePt t="21721" x="6367463" y="2347913"/>
          <p14:tracePt t="21735" x="6375400" y="2366963"/>
          <p14:tracePt t="21752" x="6375400" y="2384425"/>
          <p14:tracePt t="21769" x="6375400" y="2411413"/>
          <p14:tracePt t="21786" x="6375400" y="2419350"/>
          <p14:tracePt t="21802" x="6375400" y="2428875"/>
          <p14:tracePt t="21819" x="6375400" y="2438400"/>
          <p14:tracePt t="21835" x="6375400" y="2446338"/>
          <p14:tracePt t="21852" x="6384925" y="2446338"/>
          <p14:tracePt t="21869" x="6384925" y="2455863"/>
          <p14:tracePt t="21886" x="6384925" y="2465388"/>
          <p14:tracePt t="22038" x="6384925" y="2482850"/>
          <p14:tracePt t="22115" x="6384925" y="2490788"/>
          <p14:tracePt t="22140" x="6384925" y="2500313"/>
          <p14:tracePt t="22165" x="6384925" y="2509838"/>
          <p14:tracePt t="22218" x="6384925" y="2517775"/>
          <p14:tracePt t="22308" x="6384925" y="2527300"/>
          <p14:tracePt t="22410" x="6384925" y="2536825"/>
          <p14:tracePt t="22433" x="6384925" y="2544763"/>
          <p14:tracePt t="22445" x="6384925" y="2554288"/>
          <p14:tracePt t="22458" x="6384925" y="2562225"/>
          <p14:tracePt t="24255" x="6384925" y="2571750"/>
          <p14:tracePt t="24673" x="6384925" y="2589213"/>
          <p14:tracePt t="24712" x="6384925" y="2608263"/>
          <p14:tracePt t="24737" x="6384925" y="2625725"/>
          <p14:tracePt t="24750" x="6384925" y="2643188"/>
          <p14:tracePt t="24762" x="6384925" y="2670175"/>
          <p14:tracePt t="24776" x="6384925" y="2679700"/>
          <p14:tracePt t="24787" x="6384925" y="2697163"/>
          <p14:tracePt t="24802" x="6384925" y="2714625"/>
          <p14:tracePt t="24818" x="6384925" y="2724150"/>
          <p14:tracePt t="24835" x="6384925" y="2741613"/>
          <p14:tracePt t="24853" x="6384925" y="2751138"/>
          <p14:tracePt t="24869" x="6384925" y="2759075"/>
          <p14:tracePt t="24889" x="6384925" y="2768600"/>
          <p14:tracePt t="24916" x="6384925" y="2776538"/>
          <p14:tracePt t="24928" x="6384925" y="2786063"/>
          <p14:tracePt t="24991" x="6384925" y="2795588"/>
          <p14:tracePt t="25654" x="6384925" y="2803525"/>
          <p14:tracePt t="25667" x="6384925" y="2822575"/>
          <p14:tracePt t="25678" x="6384925" y="2847975"/>
          <p14:tracePt t="25692" x="6384925" y="2884488"/>
          <p14:tracePt t="25707" x="6384925" y="2911475"/>
          <p14:tracePt t="25718" x="6375400" y="2955925"/>
          <p14:tracePt t="25736" x="6367463" y="2982913"/>
          <p14:tracePt t="25752" x="6357938" y="3027363"/>
          <p14:tracePt t="25769" x="6357938" y="3036888"/>
          <p14:tracePt t="25785" x="6348413" y="3044825"/>
          <p14:tracePt t="25802" x="6348413" y="3054350"/>
          <p14:tracePt t="25819" x="6348413" y="3044825"/>
          <p14:tracePt t="25972" x="6348413" y="3027363"/>
          <p14:tracePt t="25997" x="6357938" y="3017838"/>
          <p14:tracePt t="26010" x="6367463" y="3000375"/>
          <p14:tracePt t="26022" x="6375400" y="2973388"/>
          <p14:tracePt t="26036" x="6394450" y="2928938"/>
          <p14:tracePt t="26048" x="6411913" y="2867025"/>
          <p14:tracePt t="26060" x="6429375" y="2813050"/>
          <p14:tracePt t="26074" x="6438900" y="2776538"/>
          <p14:tracePt t="26086" x="6446838" y="2759075"/>
          <p14:tracePt t="26101" x="6446838" y="2741613"/>
          <p14:tracePt t="26118" x="6446838" y="2732088"/>
          <p14:tracePt t="26134" x="6446838" y="2724150"/>
          <p14:tracePt t="26175" x="6446838" y="2714625"/>
          <p14:tracePt t="26212" x="6446838" y="2705100"/>
          <p14:tracePt t="26238" x="6446838" y="2697163"/>
          <p14:tracePt t="26252" x="6446838" y="2687638"/>
          <p14:tracePt t="26264" x="6446838" y="2679700"/>
          <p14:tracePt t="26278" x="6438900" y="2670175"/>
          <p14:tracePt t="26290" x="6438900" y="2652713"/>
          <p14:tracePt t="26303" x="6419850" y="2633663"/>
          <p14:tracePt t="26318" x="6419850" y="2625725"/>
          <p14:tracePt t="26335" x="6411913" y="2616200"/>
          <p14:tracePt t="26352" x="6402388" y="2608263"/>
          <p14:tracePt t="26368" x="6402388" y="2598738"/>
          <p14:tracePt t="27377" x="6402388" y="2616200"/>
          <p14:tracePt t="27410" x="6402388" y="2643188"/>
          <p14:tracePt t="27422" x="6402388" y="2670175"/>
          <p14:tracePt t="27435" x="6402388" y="2705100"/>
          <p14:tracePt t="27449" x="6402388" y="2741613"/>
          <p14:tracePt t="27462" x="6402388" y="2786063"/>
          <p14:tracePt t="27474" x="6402388" y="2822575"/>
          <p14:tracePt t="27487" x="6402388" y="2847975"/>
          <p14:tracePt t="27502" x="6402388" y="2867025"/>
          <p14:tracePt t="27519" x="6402388" y="2884488"/>
          <p14:tracePt t="27535" x="6394450" y="2911475"/>
          <p14:tracePt t="27552" x="6394450" y="2919413"/>
          <p14:tracePt t="27575" x="6394450" y="2928938"/>
          <p14:tracePt t="27614" x="6394450" y="2938463"/>
          <p14:tracePt t="27652" x="6394450" y="2946400"/>
          <p14:tracePt t="27665" x="6394450" y="2955925"/>
          <p14:tracePt t="28607" x="6394450" y="2965450"/>
          <p14:tracePt t="29459" x="6394450" y="2990850"/>
          <p14:tracePt t="29473" x="6384925" y="3009900"/>
          <p14:tracePt t="29484" x="6384925" y="3036888"/>
          <p14:tracePt t="29498" x="6384925" y="3071813"/>
          <p14:tracePt t="29510" x="6375400" y="3098800"/>
          <p14:tracePt t="29522" x="6367463" y="3125788"/>
          <p14:tracePt t="29537" x="6348413" y="3179763"/>
          <p14:tracePt t="29552" x="6340475" y="3241675"/>
          <p14:tracePt t="29569" x="6323013" y="3295650"/>
          <p14:tracePt t="29585" x="6303963" y="3375025"/>
          <p14:tracePt t="29602" x="6296025" y="3402013"/>
          <p14:tracePt t="29618" x="6286500" y="3419475"/>
          <p14:tracePt t="29635" x="6276975" y="3465513"/>
          <p14:tracePt t="29652" x="6276975" y="3482975"/>
          <p14:tracePt t="29668" x="6269038" y="3490913"/>
          <p14:tracePt t="29685" x="6259513" y="3509963"/>
          <p14:tracePt t="29702" x="6259513" y="3517900"/>
          <p14:tracePt t="29753" x="6251575" y="3527425"/>
          <p14:tracePt t="29854" x="6242050" y="3527425"/>
          <p14:tracePt t="29881" x="6224588" y="3527425"/>
          <p14:tracePt t="29904" x="6215063" y="3527425"/>
          <p14:tracePt t="29932" x="6205538" y="3527425"/>
          <p14:tracePt t="29957" x="6197600" y="3527425"/>
          <p14:tracePt t="29968" x="6188075" y="3536950"/>
          <p14:tracePt t="29982" x="6180138" y="3544888"/>
          <p14:tracePt t="30007" x="6180138" y="3554413"/>
          <p14:tracePt t="30019" x="6161088" y="3562350"/>
          <p14:tracePt t="30034" x="6161088" y="3581400"/>
          <p14:tracePt t="30046" x="6153150" y="3589338"/>
          <p14:tracePt t="30057" x="6134100" y="3608388"/>
          <p14:tracePt t="30069" x="6134100" y="3625850"/>
          <p14:tracePt t="30085" x="6134100" y="3633788"/>
          <p14:tracePt t="30101" x="6126163" y="3643313"/>
          <p14:tracePt t="30118" x="6126163" y="3652838"/>
          <p14:tracePt t="30135" x="6126163" y="3660775"/>
          <p14:tracePt t="30160" x="6126163" y="3670300"/>
          <p14:tracePt t="30172" x="6126163" y="3679825"/>
          <p14:tracePt t="30198" x="6126163" y="3687763"/>
          <p14:tracePt t="30223" x="6126163" y="3697288"/>
          <p14:tracePt t="30235" x="6126163" y="3705225"/>
          <p14:tracePt t="30249" x="6126163" y="3714750"/>
          <p14:tracePt t="30262" x="6126163" y="3732213"/>
          <p14:tracePt t="30273" x="6126163" y="3751263"/>
          <p14:tracePt t="30286" x="6126163" y="3768725"/>
          <p14:tracePt t="30312" x="6126163" y="3776663"/>
          <p14:tracePt t="30324" x="6126163" y="3786188"/>
          <p14:tracePt t="30338" x="6126163" y="3803650"/>
          <p14:tracePt t="30352" x="6126163" y="3822700"/>
          <p14:tracePt t="30368" x="6126163" y="3830638"/>
          <p14:tracePt t="30385" x="6126163" y="3848100"/>
          <p14:tracePt t="30402" x="6126163" y="3857625"/>
          <p14:tracePt t="30418" x="6126163" y="3867150"/>
          <p14:tracePt t="30435" x="6126163" y="3875088"/>
          <p14:tracePt t="30491" x="6126163" y="3884613"/>
          <p14:tracePt t="30618" x="6126163" y="3894138"/>
          <p14:tracePt t="30645" x="6126163" y="3902075"/>
          <p14:tracePt t="30657" x="6126163" y="3919538"/>
          <p14:tracePt t="30682" x="6126163" y="3929063"/>
          <p14:tracePt t="30708" x="6126163" y="3938588"/>
          <p14:tracePt t="30720" x="6116638" y="3938588"/>
          <p14:tracePt t="30746" x="6116638" y="3946525"/>
          <p14:tracePt t="30760" x="6108700" y="3946525"/>
          <p14:tracePt t="30770" x="6108700" y="3956050"/>
          <p14:tracePt t="35159" x="6108700" y="3946525"/>
          <p14:tracePt t="35302" x="6116638" y="3946525"/>
          <p14:tracePt t="35329" x="6116638" y="3929063"/>
          <p14:tracePt t="35340" x="6116638" y="3911600"/>
          <p14:tracePt t="35354" x="6116638" y="3884613"/>
          <p14:tracePt t="35366" x="6116638" y="3840163"/>
          <p14:tracePt t="35378" x="6116638" y="3803650"/>
          <p14:tracePt t="35392" x="6116638" y="3768725"/>
          <p14:tracePt t="35403" x="6116638" y="3741738"/>
          <p14:tracePt t="35419" x="6116638" y="3724275"/>
          <p14:tracePt t="35435" x="6116638" y="3714750"/>
          <p14:tracePt t="35454" x="6108700" y="3705225"/>
          <p14:tracePt t="35481" x="6108700" y="3697288"/>
          <p14:tracePt t="35494" x="6099175" y="3687763"/>
          <p14:tracePt t="35518" x="6089650" y="3687763"/>
          <p14:tracePt t="35532" x="6089650" y="3679825"/>
          <p14:tracePt t="35544" x="6072188" y="3670300"/>
          <p14:tracePt t="35558" x="6062663" y="3670300"/>
          <p14:tracePt t="35595" x="6054725" y="3670300"/>
          <p14:tracePt t="35621" x="6045200" y="3670300"/>
          <p14:tracePt t="35634" x="6037263" y="3670300"/>
          <p14:tracePt t="35659" x="6027738" y="3670300"/>
          <p14:tracePt t="35698" x="6018213" y="3670300"/>
          <p14:tracePt t="35723" x="6010275" y="3670300"/>
          <p14:tracePt t="35737" x="6010275" y="3679825"/>
          <p14:tracePt t="35749" x="6000750" y="3687763"/>
          <p14:tracePt t="35761" x="6000750" y="3697288"/>
          <p14:tracePt t="35772" x="5991225" y="3705225"/>
          <p14:tracePt t="35787" x="5983288" y="3732213"/>
          <p14:tracePt t="35802" x="5973763" y="3759200"/>
          <p14:tracePt t="35819" x="5965825" y="3795713"/>
          <p14:tracePt t="35836" x="5946775" y="3875088"/>
          <p14:tracePt t="35853" x="5946775" y="3902075"/>
          <p14:tracePt t="35869" x="5938838" y="3919538"/>
          <p14:tracePt t="35885" x="5938838" y="3938588"/>
          <p14:tracePt t="35903" x="5938838" y="3946525"/>
          <p14:tracePt t="35919" x="5938838" y="3956050"/>
          <p14:tracePt t="35941" x="5938838" y="3965575"/>
          <p14:tracePt t="35953" x="5938838" y="3983038"/>
          <p14:tracePt t="35977" x="5938838" y="3990975"/>
          <p14:tracePt t="35990" x="5938838" y="4000500"/>
          <p14:tracePt t="36003" x="5938838" y="4017963"/>
          <p14:tracePt t="36018" x="5938838" y="4027488"/>
          <p14:tracePt t="36035" x="5938838" y="4044950"/>
          <p14:tracePt t="36054" x="5938838" y="4054475"/>
          <p14:tracePt t="36095" x="5938838" y="4062413"/>
          <p14:tracePt t="36181" x="5938838" y="4081463"/>
          <p14:tracePt t="36208" x="5938838" y="4089400"/>
          <p14:tracePt t="36232" x="5938838" y="4098925"/>
          <p14:tracePt t="36245" x="5938838" y="4108450"/>
          <p14:tracePt t="36258" x="5946775" y="4116388"/>
          <p14:tracePt t="36271" x="5956300" y="4125913"/>
          <p14:tracePt t="36295" x="5956300" y="4133850"/>
          <p14:tracePt t="36309" x="5956300" y="4143375"/>
          <p14:tracePt t="36333" x="5965825" y="4143375"/>
          <p14:tracePt t="36348" x="5965825" y="4152900"/>
          <p14:tracePt t="36359" x="5973763" y="4152900"/>
          <p14:tracePt t="36678" x="5983288" y="4143375"/>
          <p14:tracePt t="36691" x="5991225" y="4125913"/>
          <p14:tracePt t="36706" x="6000750" y="4108450"/>
          <p14:tracePt t="36716" x="6027738" y="4081463"/>
          <p14:tracePt t="36729" x="6045200" y="4062413"/>
          <p14:tracePt t="36743" x="6081713" y="4017963"/>
          <p14:tracePt t="36754" x="6116638" y="3946525"/>
          <p14:tracePt t="36769" x="6170613" y="3875088"/>
          <p14:tracePt t="36785" x="6215063" y="3776663"/>
          <p14:tracePt t="36802" x="6286500" y="3589338"/>
          <p14:tracePt t="36819" x="6303963" y="3509963"/>
          <p14:tracePt t="36835" x="6313488" y="3446463"/>
          <p14:tracePt t="36852" x="6313488" y="3384550"/>
          <p14:tracePt t="36869" x="6313488" y="3367088"/>
          <p14:tracePt t="36886" x="6313488" y="3357563"/>
          <p14:tracePt t="36907" x="6313488" y="3348038"/>
          <p14:tracePt t="36920" x="6313488" y="3340100"/>
          <p14:tracePt t="36935" x="6296025" y="3330575"/>
          <p14:tracePt t="36953" x="6276975" y="3322638"/>
          <p14:tracePt t="36953" x="6269038" y="3322638"/>
          <p14:tracePt t="36971" x="6259513" y="3313113"/>
          <p14:tracePt t="36986" x="6242050" y="3303588"/>
          <p14:tracePt t="37002" x="6232525" y="3303588"/>
          <p14:tracePt t="37019" x="6215063" y="3295650"/>
          <p14:tracePt t="37036" x="6205538" y="3286125"/>
          <p14:tracePt t="37052" x="6197600" y="3286125"/>
          <p14:tracePt t="37072" x="6188075" y="3286125"/>
          <p14:tracePt t="37085" x="6180138" y="3286125"/>
          <p14:tracePt t="37102" x="6170613" y="3286125"/>
          <p14:tracePt t="37119" x="6153150" y="3286125"/>
          <p14:tracePt t="37136" x="6143625" y="3286125"/>
          <p14:tracePt t="37152" x="6134100" y="3303588"/>
          <p14:tracePt t="37169" x="6089650" y="3357563"/>
          <p14:tracePt t="37187" x="6062663" y="3375025"/>
          <p14:tracePt t="37202" x="6054725" y="3411538"/>
          <p14:tracePt t="37220" x="6027738" y="3429000"/>
          <p14:tracePt t="37236" x="6000750" y="3482975"/>
          <p14:tracePt t="37254" x="5991225" y="3490913"/>
          <p14:tracePt t="37269" x="5983288" y="3509963"/>
          <p14:tracePt t="37287" x="5973763" y="3536950"/>
          <p14:tracePt t="37304" x="5965825" y="3536950"/>
          <p14:tracePt t="37320" x="5965825" y="3554413"/>
          <p14:tracePt t="37337" x="5956300" y="3598863"/>
          <p14:tracePt t="37354" x="5956300" y="3625850"/>
          <p14:tracePt t="37370" x="5946775" y="3652838"/>
          <p14:tracePt t="37386" x="5938838" y="3714750"/>
          <p14:tracePt t="37404" x="5938838" y="3741738"/>
          <p14:tracePt t="37420" x="5938838" y="3768725"/>
          <p14:tracePt t="37436" x="5929313" y="3786188"/>
          <p14:tracePt t="37453" x="5929313" y="3830638"/>
          <p14:tracePt t="37471" x="5929313" y="3840163"/>
          <p14:tracePt t="37493" x="5929313" y="3848100"/>
          <p14:tracePt t="38405" x="5911850" y="3848100"/>
          <p14:tracePt t="39262" x="5875338" y="3857625"/>
          <p14:tracePt t="39276" x="5830888" y="3875088"/>
          <p14:tracePt t="39289" x="5741988" y="3894138"/>
          <p14:tracePt t="39301" x="5661025" y="3902075"/>
          <p14:tracePt t="39313" x="5537200" y="3911600"/>
          <p14:tracePt t="39327" x="5429250" y="3911600"/>
          <p14:tracePt t="39339" x="5340350" y="3929063"/>
          <p14:tracePt t="39353" x="5232400" y="3929063"/>
          <p14:tracePt t="39370" x="5126038" y="3929063"/>
          <p14:tracePt t="39387" x="4919663" y="3929063"/>
          <p14:tracePt t="39405" x="4840288" y="3929063"/>
          <p14:tracePt t="39420" x="4776788" y="3911600"/>
          <p14:tracePt t="39436" x="4670425" y="3857625"/>
          <p14:tracePt t="39454" x="4625975" y="3830638"/>
          <p14:tracePt t="39470" x="4589463" y="3803650"/>
          <p14:tracePt t="39486" x="4554538" y="3776663"/>
          <p14:tracePt t="39503" x="4483100" y="3714750"/>
          <p14:tracePt t="39520" x="4438650" y="3687763"/>
          <p14:tracePt t="39536" x="4402138" y="3660775"/>
          <p14:tracePt t="39553" x="4357688" y="3616325"/>
          <p14:tracePt t="39570" x="4322763" y="3589338"/>
          <p14:tracePt t="39586" x="4303713" y="3571875"/>
          <p14:tracePt t="39603" x="4259263" y="3527425"/>
          <p14:tracePt t="39620" x="4232275" y="3509963"/>
          <p14:tracePt t="39636" x="4214813" y="3500438"/>
          <p14:tracePt t="39653" x="4179888" y="3482975"/>
          <p14:tracePt t="39670" x="4170363" y="3482975"/>
          <p14:tracePt t="39686" x="4152900" y="3473450"/>
          <p14:tracePt t="39703" x="4125913" y="3473450"/>
          <p14:tracePt t="39721" x="4081463" y="3473450"/>
          <p14:tracePt t="39737" x="4062413" y="3473450"/>
          <p14:tracePt t="39754" x="4054475" y="3473450"/>
          <p14:tracePt t="39770" x="4027488" y="3473450"/>
          <p14:tracePt t="39787" x="4017963" y="3482975"/>
          <p14:tracePt t="39810" x="4010025" y="3490913"/>
          <p14:tracePt t="39821" x="4000500" y="3509963"/>
          <p14:tracePt t="39837" x="3990975" y="3536950"/>
          <p14:tracePt t="39854" x="3990975" y="3571875"/>
          <p14:tracePt t="39870" x="3990975" y="3670300"/>
          <p14:tracePt t="39887" x="3990975" y="3724275"/>
          <p14:tracePt t="39903" x="4000500" y="3759200"/>
          <p14:tracePt t="39920" x="4037013" y="3830638"/>
          <p14:tracePt t="39938" x="4062413" y="3867150"/>
          <p14:tracePt t="39954" x="4108450" y="3911600"/>
          <p14:tracePt t="39970" x="4170363" y="3946525"/>
          <p14:tracePt t="39987" x="4322763" y="4010025"/>
          <p14:tracePt t="40003" x="4394200" y="4027488"/>
          <p14:tracePt t="40020" x="4473575" y="4037013"/>
          <p14:tracePt t="40037" x="4625975" y="4037013"/>
          <p14:tracePt t="40054" x="4679950" y="4037013"/>
          <p14:tracePt t="40070" x="4724400" y="4017963"/>
          <p14:tracePt t="40086" x="4786313" y="3990975"/>
          <p14:tracePt t="40105" x="4803775" y="3983038"/>
          <p14:tracePt t="40120" x="4822825" y="3973513"/>
          <p14:tracePt t="40136" x="4830763" y="3946525"/>
          <p14:tracePt t="40154" x="4840288" y="3946525"/>
          <p14:tracePt t="40170" x="4840288" y="3929063"/>
          <p14:tracePt t="40186" x="4840288" y="3919538"/>
          <p14:tracePt t="40203" x="4840288" y="3875088"/>
          <p14:tracePt t="40220" x="4840288" y="3848100"/>
          <p14:tracePt t="40236" x="4813300" y="3803650"/>
          <p14:tracePt t="40253" x="4786313" y="3751263"/>
          <p14:tracePt t="40271" x="4768850" y="3732213"/>
          <p14:tracePt t="40287" x="4732338" y="3714750"/>
          <p14:tracePt t="40303" x="4633913" y="3687763"/>
          <p14:tracePt t="40321" x="4572000" y="3687763"/>
          <p14:tracePt t="40337" x="4510088" y="3687763"/>
          <p14:tracePt t="40354" x="4411663" y="3714750"/>
          <p14:tracePt t="40371" x="4367213" y="3732213"/>
          <p14:tracePt t="40386" x="4340225" y="3751263"/>
          <p14:tracePt t="40403" x="4322763" y="3768725"/>
          <p14:tracePt t="40420" x="4276725" y="3803650"/>
          <p14:tracePt t="40437" x="4259263" y="3813175"/>
          <p14:tracePt t="40460" x="4259263" y="3822700"/>
          <p14:tracePt t="40471" x="4259263" y="3830638"/>
          <p14:tracePt t="40486" x="4251325" y="3840163"/>
          <p14:tracePt t="40511" x="4251325" y="3848100"/>
          <p14:tracePt t="40523" x="4251325" y="3867150"/>
          <p14:tracePt t="40548" x="4251325" y="3884613"/>
          <p14:tracePt t="40562" x="4251325" y="3894138"/>
          <p14:tracePt t="40574" x="4251325" y="3911600"/>
          <p14:tracePt t="40587" x="4251325" y="3919538"/>
          <p14:tracePt t="40603" x="4251325" y="3938588"/>
          <p14:tracePt t="40620" x="4259263" y="3973513"/>
          <p14:tracePt t="40638" x="4286250" y="3990975"/>
          <p14:tracePt t="40653" x="4313238" y="4000500"/>
          <p14:tracePt t="40670" x="4357688" y="4000500"/>
          <p14:tracePt t="40687" x="4465638" y="3990975"/>
          <p14:tracePt t="40704" x="4500563" y="3973513"/>
          <p14:tracePt t="40720" x="4537075" y="3946525"/>
          <p14:tracePt t="40737" x="4581525" y="3911600"/>
          <p14:tracePt t="40754" x="4589463" y="3894138"/>
          <p14:tracePt t="40770" x="4608513" y="3875088"/>
          <p14:tracePt t="40787" x="4633913" y="3813175"/>
          <p14:tracePt t="40804" x="4643438" y="3776663"/>
          <p14:tracePt t="40820" x="4643438" y="3751263"/>
          <p14:tracePt t="40836" x="4652963" y="3697288"/>
          <p14:tracePt t="40854" x="4652963" y="3679825"/>
          <p14:tracePt t="40870" x="4652963" y="3670300"/>
          <p14:tracePt t="40887" x="4652963" y="3660775"/>
          <p14:tracePt t="40903" x="4625975" y="3633788"/>
          <p14:tracePt t="40920" x="4598988" y="3633788"/>
          <p14:tracePt t="40936" x="4554538" y="3616325"/>
          <p14:tracePt t="40953" x="4483100" y="3616325"/>
          <p14:tracePt t="40973" x="4446588" y="3616325"/>
          <p14:tracePt t="40987" x="4411663" y="3616325"/>
          <p14:tracePt t="41003" x="4348163" y="3616325"/>
          <p14:tracePt t="41020" x="4313238" y="3625850"/>
          <p14:tracePt t="41036" x="4286250" y="3643313"/>
          <p14:tracePt t="41053" x="4251325" y="3660775"/>
          <p14:tracePt t="41072" x="4241800" y="3670300"/>
          <p14:tracePt t="41087" x="4232275" y="3670300"/>
          <p14:tracePt t="41103" x="4232275" y="3679825"/>
          <p14:tracePt t="41120" x="4224338" y="3697288"/>
          <p14:tracePt t="41147" x="4224338" y="3705225"/>
          <p14:tracePt t="41159" x="4224338" y="3724275"/>
          <p14:tracePt t="41171" x="4214813" y="3751263"/>
          <p14:tracePt t="41187" x="4214813" y="3776663"/>
          <p14:tracePt t="41204" x="4205288" y="3803650"/>
          <p14:tracePt t="41220" x="4205288" y="3867150"/>
          <p14:tracePt t="41237" x="4205288" y="3884613"/>
          <p14:tracePt t="41253" x="4205288" y="3894138"/>
          <p14:tracePt t="41270" x="4205288" y="3919538"/>
          <p14:tracePt t="41288" x="4224338" y="3929063"/>
          <p14:tracePt t="41303" x="4251325" y="3956050"/>
          <p14:tracePt t="41320" x="4340225" y="3973513"/>
          <p14:tracePt t="41338" x="4375150" y="3973513"/>
          <p14:tracePt t="41353" x="4438650" y="3973513"/>
          <p14:tracePt t="41370" x="4500563" y="3973513"/>
          <p14:tracePt t="41387" x="4670425" y="3911600"/>
          <p14:tracePt t="41404" x="4776788" y="3848100"/>
          <p14:tracePt t="41420" x="4875213" y="3786188"/>
          <p14:tracePt t="41437" x="4983163" y="3705225"/>
          <p14:tracePt t="41454" x="5010150" y="3679825"/>
          <p14:tracePt t="41470" x="5027613" y="3660775"/>
          <p14:tracePt t="41487" x="5037138" y="3643313"/>
          <p14:tracePt t="41504" x="5045075" y="3633788"/>
          <p14:tracePt t="41520" x="5045075" y="3625850"/>
          <p14:tracePt t="41537" x="5037138" y="3589338"/>
          <p14:tracePt t="41555" x="5010150" y="3571875"/>
          <p14:tracePt t="41570" x="4956175" y="3527425"/>
          <p14:tracePt t="41587" x="4902200" y="3490913"/>
          <p14:tracePt t="41603" x="4813300" y="3446463"/>
          <p14:tracePt t="41620" x="4768850" y="3438525"/>
          <p14:tracePt t="41636" x="4751388" y="3438525"/>
          <p14:tracePt t="41653" x="4714875" y="3438525"/>
          <p14:tracePt t="41670" x="4697413" y="3438525"/>
          <p14:tracePt t="41686" x="4679950" y="3438525"/>
          <p14:tracePt t="41703" x="4660900" y="3446463"/>
          <p14:tracePt t="41721" x="4652963" y="3455988"/>
          <p14:tracePt t="41737" x="4643438" y="3473450"/>
          <p14:tracePt t="41754" x="4598988" y="3509963"/>
          <p14:tracePt t="41772" x="4581525" y="3536950"/>
          <p14:tracePt t="41787" x="4554538" y="3554413"/>
          <p14:tracePt t="41804" x="4510088" y="3616325"/>
          <p14:tracePt t="41821" x="4473575" y="3660775"/>
          <p14:tracePt t="41837" x="4446588" y="3714750"/>
          <p14:tracePt t="41853" x="4411663" y="3768725"/>
          <p14:tracePt t="41871" x="4367213" y="3848100"/>
          <p14:tracePt t="41887" x="4348163" y="3867150"/>
          <p14:tracePt t="41904" x="4340225" y="3884613"/>
          <p14:tracePt t="41920" x="4330700" y="3894138"/>
          <p14:tracePt t="41938" x="4330700" y="3902075"/>
          <p14:tracePt t="41986" x="4330700" y="3919538"/>
          <p14:tracePt t="42368" x="4330700" y="3929063"/>
          <p14:tracePt t="42382" x="4322763" y="3938588"/>
          <p14:tracePt t="42394" x="4313238" y="3956050"/>
          <p14:tracePt t="42408" x="4303713" y="3973513"/>
          <p14:tracePt t="42420" x="4295775" y="3990975"/>
          <p14:tracePt t="42436" x="4286250" y="4010025"/>
          <p14:tracePt t="42453" x="4268788" y="4027488"/>
          <p14:tracePt t="42473" x="4259263" y="4037013"/>
          <p14:tracePt t="42487" x="4251325" y="4037013"/>
          <p14:tracePt t="42509" x="4251325" y="4044950"/>
          <p14:tracePt t="42522" x="4251325" y="4054475"/>
          <p14:tracePt t="44360" x="4259263" y="4054475"/>
          <p14:tracePt t="44622" x="4259263" y="4062413"/>
          <p14:tracePt t="44673" x="4268788" y="4062413"/>
          <p14:tracePt t="45042" x="4276725" y="4062413"/>
          <p14:tracePt t="45133" x="4295775" y="4062413"/>
          <p14:tracePt t="45157" x="4303713" y="4062413"/>
          <p14:tracePt t="45183" x="4313238" y="4062413"/>
          <p14:tracePt t="45196" x="4322763" y="4062413"/>
          <p14:tracePt t="45221" x="4313238" y="4062413"/>
          <p14:tracePt t="45475" x="4286250" y="4062413"/>
          <p14:tracePt t="45487" x="4251325" y="4062413"/>
          <p14:tracePt t="45501" x="4205288" y="4062413"/>
          <p14:tracePt t="45514" x="4152900" y="4062413"/>
          <p14:tracePt t="45527" x="4116388" y="4062413"/>
          <p14:tracePt t="45538" x="4081463" y="4062413"/>
          <p14:tracePt t="45553" x="4054475" y="4062413"/>
          <p14:tracePt t="45570" x="4037013" y="4054475"/>
          <p14:tracePt t="45587" x="4027488" y="4027488"/>
          <p14:tracePt t="45604" x="4027488" y="4017963"/>
          <p14:tracePt t="45621" x="4027488" y="4000500"/>
          <p14:tracePt t="45637" x="4027488" y="3956050"/>
          <p14:tracePt t="45654" x="4027488" y="3929063"/>
          <p14:tracePt t="45670" x="4054475" y="3902075"/>
          <p14:tracePt t="45687" x="4089400" y="3857625"/>
          <p14:tracePt t="45703" x="4241800" y="3732213"/>
          <p14:tracePt t="45720" x="4340225" y="3670300"/>
          <p14:tracePt t="45737" x="4510088" y="3571875"/>
          <p14:tracePt t="45755" x="4581525" y="3544888"/>
          <p14:tracePt t="45770" x="4633913" y="3536950"/>
          <p14:tracePt t="45786" x="4670425" y="3527425"/>
          <p14:tracePt t="45803" x="4741863" y="3527425"/>
          <p14:tracePt t="45820" x="4768850" y="3527425"/>
          <p14:tracePt t="45836" x="4786313" y="3527425"/>
          <p14:tracePt t="45853" x="4813300" y="3536950"/>
          <p14:tracePt t="45870" x="4830763" y="3544888"/>
          <p14:tracePt t="45887" x="4840288" y="3562350"/>
          <p14:tracePt t="45903" x="4867275" y="3598863"/>
          <p14:tracePt t="45921" x="4884738" y="3616325"/>
          <p14:tracePt t="45936" x="4902200" y="3643313"/>
          <p14:tracePt t="45953" x="4911725" y="3660775"/>
          <p14:tracePt t="45953" x="4919663" y="3670300"/>
          <p14:tracePt t="45971" x="4919663" y="3679825"/>
          <p14:tracePt t="45986" x="4929188" y="3687763"/>
          <p14:tracePt t="46003" x="4929188" y="3697288"/>
          <p14:tracePt t="46020" x="4929188" y="3724275"/>
          <p14:tracePt t="46037" x="4929188" y="3741738"/>
          <p14:tracePt t="46053" x="4911725" y="3768725"/>
          <p14:tracePt t="46070" x="4830763" y="3822700"/>
          <p14:tracePt t="46087" x="4795838" y="3848100"/>
          <p14:tracePt t="46103" x="4741863" y="3875088"/>
          <p14:tracePt t="46120" x="4660900" y="3894138"/>
          <p14:tracePt t="46138" x="4608513" y="3902075"/>
          <p14:tracePt t="46154" x="4572000" y="3902075"/>
          <p14:tracePt t="46170" x="4473575" y="3902075"/>
          <p14:tracePt t="46188" x="4438650" y="3902075"/>
          <p14:tracePt t="46204" x="4394200" y="3902075"/>
          <p14:tracePt t="46220" x="4357688" y="3902075"/>
          <p14:tracePt t="46237" x="4259263" y="3902075"/>
          <p14:tracePt t="46254" x="4214813" y="3894138"/>
          <p14:tracePt t="46270" x="4179888" y="3894138"/>
          <p14:tracePt t="46287" x="4116388" y="3884613"/>
          <p14:tracePt t="46304" x="4089400" y="3875088"/>
          <p14:tracePt t="46320" x="4062413" y="3867150"/>
          <p14:tracePt t="46337" x="4027488" y="3848100"/>
          <p14:tracePt t="46354" x="4017963" y="3848100"/>
          <p14:tracePt t="46370" x="4017963" y="3840163"/>
          <p14:tracePt t="46387" x="4000500" y="3830638"/>
          <p14:tracePt t="46405" x="4000500" y="3822700"/>
          <p14:tracePt t="46420" x="4000500" y="3813175"/>
          <p14:tracePt t="46437" x="4000500" y="3803650"/>
          <p14:tracePt t="46455" x="4000500" y="3795713"/>
          <p14:tracePt t="46470" x="4000500" y="3768725"/>
          <p14:tracePt t="46487" x="4000500" y="3759200"/>
          <p14:tracePt t="46504" x="4044950" y="3705225"/>
          <p14:tracePt t="46521" x="4098925" y="3670300"/>
          <p14:tracePt t="46537" x="4170363" y="3633788"/>
          <p14:tracePt t="46554" x="4303713" y="3598863"/>
          <p14:tracePt t="46570" x="4375150" y="3589338"/>
          <p14:tracePt t="46587" x="4446588" y="3589338"/>
          <p14:tracePt t="46603" x="4500563" y="3589338"/>
          <p14:tracePt t="46620" x="4589463" y="3608388"/>
          <p14:tracePt t="46637" x="4608513" y="3616325"/>
          <p14:tracePt t="46653" x="4625975" y="3633788"/>
          <p14:tracePt t="46671" x="4660900" y="3652838"/>
          <p14:tracePt t="46687" x="4670425" y="3660775"/>
          <p14:tracePt t="46703" x="4687888" y="3679825"/>
          <p14:tracePt t="46720" x="4705350" y="3705225"/>
          <p14:tracePt t="46737" x="4714875" y="3724275"/>
          <p14:tracePt t="46754" x="4724400" y="3741738"/>
          <p14:tracePt t="46770" x="4741863" y="3768725"/>
          <p14:tracePt t="46787" x="4741863" y="3786188"/>
          <p14:tracePt t="46803" x="4741863" y="3795713"/>
          <p14:tracePt t="46820" x="4741863" y="3813175"/>
          <p14:tracePt t="46838" x="4741863" y="3830638"/>
          <p14:tracePt t="46863" x="4741863" y="3848100"/>
          <p14:tracePt t="46877" x="4741863" y="3867150"/>
          <p14:tracePt t="46888" x="4724400" y="3884613"/>
          <p14:tracePt t="46903" x="4705350" y="3911600"/>
          <p14:tracePt t="46920" x="4660900" y="3929063"/>
          <p14:tracePt t="46937" x="4581525" y="3973513"/>
          <p14:tracePt t="46954" x="4545013" y="3983038"/>
          <p14:tracePt t="46970" x="4491038" y="3983038"/>
          <p14:tracePt t="46987" x="4429125" y="3983038"/>
          <p14:tracePt t="47004" x="4384675" y="3983038"/>
          <p14:tracePt t="47020" x="4348163" y="3973513"/>
          <p14:tracePt t="47037" x="4268788" y="3938588"/>
          <p14:tracePt t="47054" x="4232275" y="3929063"/>
          <p14:tracePt t="47070" x="4214813" y="3911600"/>
          <p14:tracePt t="47087" x="4205288" y="3902075"/>
          <p14:tracePt t="47105" x="4197350" y="3894138"/>
          <p14:tracePt t="47120" x="4197350" y="3884613"/>
          <p14:tracePt t="47137" x="4197350" y="3867150"/>
          <p14:tracePt t="47154" x="4251325" y="3795713"/>
          <p14:tracePt t="47170" x="4313238" y="3732213"/>
          <p14:tracePt t="47187" x="4483100" y="3625850"/>
          <p14:tracePt t="47203" x="4857750" y="3490913"/>
          <p14:tracePt t="47222" x="5018088" y="3473450"/>
          <p14:tracePt t="47237" x="5153025" y="3473450"/>
          <p14:tracePt t="47253" x="5322888" y="3509963"/>
          <p14:tracePt t="47272" x="5367338" y="3536950"/>
          <p14:tracePt t="47287" x="5384800" y="3554413"/>
          <p14:tracePt t="47303" x="5394325" y="3562350"/>
          <p14:tracePt t="47320" x="5402263" y="3608388"/>
          <p14:tracePt t="47337" x="5402263" y="3625850"/>
          <p14:tracePt t="47353" x="5394325" y="3643313"/>
          <p14:tracePt t="47371" x="5357813" y="3705225"/>
          <p14:tracePt t="47387" x="5322888" y="3751263"/>
          <p14:tracePt t="47403" x="5286375" y="3786188"/>
          <p14:tracePt t="47420" x="5187950" y="3857625"/>
          <p14:tracePt t="47437" x="5116513" y="3902075"/>
          <p14:tracePt t="47454" x="5045075" y="3919538"/>
          <p14:tracePt t="47471" x="4867275" y="3938588"/>
          <p14:tracePt t="47487" x="4768850" y="3938588"/>
          <p14:tracePt t="47504" x="4660900" y="3929063"/>
          <p14:tracePt t="47520" x="4491038" y="3830638"/>
          <p14:tracePt t="47539" x="4419600" y="3795713"/>
          <p14:tracePt t="47554" x="4394200" y="3759200"/>
          <p14:tracePt t="47570" x="4357688" y="3714750"/>
          <p14:tracePt t="47588" x="4357688" y="3705225"/>
          <p14:tracePt t="47603" x="4348163" y="3705225"/>
          <p14:tracePt t="47620" x="4348163" y="3687763"/>
          <p14:tracePt t="47637" x="4367213" y="3660775"/>
          <p14:tracePt t="47654" x="4384675" y="3625850"/>
          <p14:tracePt t="47670" x="4429125" y="3581400"/>
          <p14:tracePt t="47687" x="4581525" y="3465513"/>
          <p14:tracePt t="47704" x="4679950" y="3429000"/>
          <p14:tracePt t="47720" x="4776788" y="3402013"/>
          <p14:tracePt t="47737" x="4929188" y="3394075"/>
          <p14:tracePt t="47755" x="4983163" y="3394075"/>
          <p14:tracePt t="47770" x="5037138" y="3402013"/>
          <p14:tracePt t="47787" x="5099050" y="3465513"/>
          <p14:tracePt t="47805" x="5133975" y="3517900"/>
          <p14:tracePt t="47820" x="5160963" y="3571875"/>
          <p14:tracePt t="47837" x="5187950" y="3625850"/>
          <p14:tracePt t="47854" x="5205413" y="3724275"/>
          <p14:tracePt t="47871" x="5205413" y="3768725"/>
          <p14:tracePt t="47887" x="5205413" y="3840163"/>
          <p14:tracePt t="47904" x="5160963" y="3983038"/>
          <p14:tracePt t="47921" x="5126038" y="4044950"/>
          <p14:tracePt t="47937" x="5081588" y="4089400"/>
          <p14:tracePt t="47954" x="4938713" y="4187825"/>
          <p14:tracePt t="47970" x="4848225" y="4214813"/>
          <p14:tracePt t="47987" x="4751388" y="4224338"/>
          <p14:tracePt t="48003" x="4608513" y="4214813"/>
          <p14:tracePt t="48021" x="4554538" y="4187825"/>
          <p14:tracePt t="48036" x="4527550" y="4160838"/>
          <p14:tracePt t="48053" x="4500563" y="4143375"/>
          <p14:tracePt t="48070" x="4483100" y="4089400"/>
          <p14:tracePt t="48087" x="4483100" y="4062413"/>
          <p14:tracePt t="48103" x="4483100" y="4037013"/>
          <p14:tracePt t="48120" x="4562475" y="3938588"/>
          <p14:tracePt t="48139" x="4714875" y="3840163"/>
          <p14:tracePt t="48153" x="4946650" y="3724275"/>
          <p14:tracePt t="48171" x="5446713" y="3616325"/>
          <p14:tracePt t="48188" x="5705475" y="3581400"/>
          <p14:tracePt t="48204" x="5946775" y="3581400"/>
          <p14:tracePt t="48220" x="6161088" y="3581400"/>
          <p14:tracePt t="48237" x="6483350" y="3608388"/>
          <p14:tracePt t="48254" x="6589713" y="3625850"/>
          <p14:tracePt t="48270" x="6670675" y="3643313"/>
          <p14:tracePt t="48288" x="6688138" y="3652838"/>
          <p14:tracePt t="48305" x="6697663" y="3652838"/>
          <p14:tracePt t="48326" x="6697663" y="3633788"/>
          <p14:tracePt t="48405" x="6697663" y="3581400"/>
          <p14:tracePt t="48416" x="6697663" y="3517900"/>
          <p14:tracePt t="48429" x="6697663" y="3482975"/>
          <p14:tracePt t="48443" x="6697663" y="3446463"/>
          <p14:tracePt t="48455" x="6697663" y="3429000"/>
          <p14:tracePt t="48470" x="6697663" y="3411538"/>
          <p14:tracePt t="48487" x="6697663" y="3402013"/>
          <p14:tracePt t="48505" x="6688138" y="3402013"/>
          <p14:tracePt t="48543" x="6670675" y="3402013"/>
          <p14:tracePt t="48558" x="6643688" y="3402013"/>
          <p14:tracePt t="48568" x="6608763" y="3402013"/>
          <p14:tracePt t="48581" x="6554788" y="3429000"/>
          <p14:tracePt t="48594" x="6510338" y="3446463"/>
          <p14:tracePt t="48607" x="6438900" y="3473450"/>
          <p14:tracePt t="48620" x="6375400" y="3500438"/>
          <p14:tracePt t="48637" x="6340475" y="3527425"/>
          <p14:tracePt t="48653" x="6242050" y="3571875"/>
          <p14:tracePt t="48670" x="6215063" y="3589338"/>
          <p14:tracePt t="48687" x="6197600" y="3608388"/>
          <p14:tracePt t="48703" x="6180138" y="3616325"/>
          <p14:tracePt t="48703" x="6170613" y="3633788"/>
          <p14:tracePt t="48722" x="6153150" y="3643313"/>
          <p14:tracePt t="48737" x="6143625" y="3670300"/>
          <p14:tracePt t="48754" x="6116638" y="3714750"/>
          <p14:tracePt t="48770" x="6081713" y="3803650"/>
          <p14:tracePt t="48787" x="6062663" y="3857625"/>
          <p14:tracePt t="48804" x="6054725" y="3911600"/>
          <p14:tracePt t="48820" x="6045200" y="3983038"/>
          <p14:tracePt t="48837" x="6045200" y="4010025"/>
          <p14:tracePt t="48853" x="6045200" y="4027488"/>
          <p14:tracePt t="48871" x="6045200" y="4062413"/>
          <p14:tracePt t="48888" x="6045200" y="4071938"/>
          <p14:tracePt t="49787" x="4670425" y="4098925"/>
          <p14:tracePt t="49800" x="4697413" y="4098925"/>
          <p14:tracePt t="50483" x="4724400" y="4098925"/>
          <p14:tracePt t="50496" x="4759325" y="4108450"/>
          <p14:tracePt t="50507" x="4795838" y="4108450"/>
          <p14:tracePt t="50520" x="4857750" y="4108450"/>
          <p14:tracePt t="50535" x="4919663" y="4108450"/>
          <p14:tracePt t="50550" x="4991100" y="4108450"/>
          <p14:tracePt t="50566" x="5205413" y="4098925"/>
          <p14:tracePt t="50585" x="5322888" y="4098925"/>
          <p14:tracePt t="50600" x="5429250" y="4081463"/>
          <p14:tracePt t="50616" x="5527675" y="4071938"/>
          <p14:tracePt t="50633" x="5705475" y="4037013"/>
          <p14:tracePt t="50650" x="5776913" y="4027488"/>
          <p14:tracePt t="50666" x="5840413" y="4010025"/>
          <p14:tracePt t="50683" x="5946775" y="3990975"/>
          <p14:tracePt t="50700" x="5983288" y="3990975"/>
          <p14:tracePt t="50716" x="6010275" y="3983038"/>
          <p14:tracePt t="50734" x="6045200" y="3983038"/>
          <p14:tracePt t="50751" x="6062663" y="3973513"/>
          <p14:tracePt t="50767" x="6081713" y="3965575"/>
          <p14:tracePt t="50783" x="6108700" y="3946525"/>
          <p14:tracePt t="50801" x="6134100" y="3938588"/>
          <p14:tracePt t="50816" x="6143625" y="3938588"/>
          <p14:tracePt t="50833" x="6143625" y="3929063"/>
          <p14:tracePt t="50850" x="6153150" y="3929063"/>
          <p14:tracePt t="50866" x="6161088" y="3929063"/>
          <p14:tracePt t="51762" x="6161088" y="3919538"/>
          <p14:tracePt t="51985" x="6161088" y="3902075"/>
          <p14:tracePt t="51997" x="6161088" y="3875088"/>
          <p14:tracePt t="52010" x="6161088" y="3830638"/>
          <p14:tracePt t="52023" x="6161088" y="3759200"/>
          <p14:tracePt t="52036" x="6170613" y="3687763"/>
          <p14:tracePt t="52050" x="6170613" y="3616325"/>
          <p14:tracePt t="52066" x="6180138" y="3554413"/>
          <p14:tracePt t="52083" x="6205538" y="3411538"/>
          <p14:tracePt t="52100" x="6232525" y="3348038"/>
          <p14:tracePt t="52116" x="6242050" y="3303588"/>
          <p14:tracePt t="52133" x="6259513" y="3259138"/>
          <p14:tracePt t="52153" x="6259513" y="3241675"/>
          <p14:tracePt t="52166" x="6269038" y="3232150"/>
          <p14:tracePt t="52188" x="6269038" y="3241675"/>
          <p14:tracePt t="52379" x="6259513" y="3251200"/>
          <p14:tracePt t="52405" x="6259513" y="3259138"/>
          <p14:tracePt t="52418" x="6242050" y="3268663"/>
          <p14:tracePt t="52430" x="6242050" y="3286125"/>
          <p14:tracePt t="52442" x="6224588" y="3303588"/>
          <p14:tracePt t="52457" x="6215063" y="3330575"/>
          <p14:tracePt t="52469" x="6205538" y="3357563"/>
          <p14:tracePt t="52483" x="6197600" y="3384550"/>
          <p14:tracePt t="52500" x="6180138" y="3419475"/>
          <p14:tracePt t="52516" x="6170613" y="3473450"/>
          <p14:tracePt t="52533" x="6161088" y="3500438"/>
          <p14:tracePt t="52550" x="6153150" y="3536950"/>
          <p14:tracePt t="52567" x="6143625" y="3633788"/>
          <p14:tracePt t="52583" x="6143625" y="3670300"/>
          <p14:tracePt t="52600" x="6134100" y="3724275"/>
          <p14:tracePt t="52616" x="6134100" y="3822700"/>
          <p14:tracePt t="52634" x="6126163" y="3857625"/>
          <p14:tracePt t="52650" x="6126163" y="3894138"/>
          <p14:tracePt t="52666" x="6126163" y="3919538"/>
          <p14:tracePt t="52683" x="6126163" y="3929063"/>
          <p14:tracePt t="52700" x="6126163" y="3938588"/>
          <p14:tracePt t="52964" x="6126163" y="3956050"/>
          <p14:tracePt t="52978" x="6126163" y="3973513"/>
          <p14:tracePt t="52990" x="6126163" y="4000500"/>
          <p14:tracePt t="53003" x="6126163" y="4017963"/>
          <p14:tracePt t="53017" x="6116638" y="4027488"/>
          <p14:tracePt t="53033" x="6116638" y="4037013"/>
          <p14:tracePt t="53050" x="6108700" y="4062413"/>
          <p14:tracePt t="53067" x="6108700" y="4081463"/>
          <p14:tracePt t="53083" x="6108700" y="4089400"/>
          <p14:tracePt t="53100" x="6108700" y="4116388"/>
          <p14:tracePt t="53117" x="6108700" y="4133850"/>
          <p14:tracePt t="53133" x="6108700" y="4143375"/>
          <p14:tracePt t="53150" x="6108700" y="4152900"/>
          <p14:tracePt t="53168" x="6108700" y="4160838"/>
          <p14:tracePt t="53308" x="6108700" y="4143375"/>
          <p14:tracePt t="53462" x="6108700" y="4133850"/>
          <p14:tracePt t="53488" x="6108700" y="4125913"/>
          <p14:tracePt t="53499" x="6108700" y="4116388"/>
          <p14:tracePt t="53513" x="6108700" y="4108450"/>
          <p14:tracePt t="53526" x="6108700" y="4089400"/>
          <p14:tracePt t="53538" x="6116638" y="4044950"/>
          <p14:tracePt t="53551" x="6134100" y="3965575"/>
          <p14:tracePt t="53566" x="6161088" y="3894138"/>
          <p14:tracePt t="53583" x="6180138" y="3830638"/>
          <p14:tracePt t="53600" x="6197600" y="3768725"/>
          <p14:tracePt t="53616" x="6197600" y="3751263"/>
          <p14:tracePt t="53633" x="6205538" y="3741738"/>
          <p14:tracePt t="53650" x="6205538" y="3732213"/>
          <p14:tracePt t="53666" x="6205538" y="3714750"/>
          <p14:tracePt t="53683" x="6215063" y="3697288"/>
          <p14:tracePt t="53700" x="6224588" y="3679825"/>
          <p14:tracePt t="53717" x="6232525" y="3616325"/>
          <p14:tracePt t="53734" x="6242050" y="3589338"/>
          <p14:tracePt t="53750" x="6251575" y="3562350"/>
          <p14:tracePt t="53750" x="6259513" y="3536950"/>
          <p14:tracePt t="53768" x="6259513" y="3509963"/>
          <p14:tracePt t="53783" x="6259513" y="3490913"/>
          <p14:tracePt t="53800" x="6269038" y="3465513"/>
          <p14:tracePt t="53818" x="6269038" y="3455988"/>
          <p14:tracePt t="53833" x="6269038" y="3473450"/>
          <p14:tracePt t="53945" x="6242050" y="3527425"/>
          <p14:tracePt t="53957" x="6197600" y="3616325"/>
          <p14:tracePt t="53969" x="6161088" y="3724275"/>
          <p14:tracePt t="53986" x="6108700" y="3848100"/>
          <p14:tracePt t="53996" x="6081713" y="3956050"/>
          <p14:tracePt t="54008" x="6062663" y="4044950"/>
          <p14:tracePt t="54021" x="6054725" y="4081463"/>
          <p14:tracePt t="54034" x="6045200" y="4108450"/>
          <p14:tracePt t="54050" x="6037263" y="4133850"/>
          <p14:tracePt t="54066" x="6037263" y="4160838"/>
          <p14:tracePt t="54083" x="6037263" y="4197350"/>
          <p14:tracePt t="54100" x="6037263" y="4214813"/>
          <p14:tracePt t="54116" x="6037263" y="4224338"/>
          <p14:tracePt t="54133" x="6037263" y="4251325"/>
          <p14:tracePt t="54150" x="6037263" y="4259263"/>
          <p14:tracePt t="54166" x="6037263" y="4268788"/>
          <p14:tracePt t="54183" x="6037263" y="4276725"/>
          <p14:tracePt t="54238" x="6037263" y="4286250"/>
          <p14:tracePt t="54734" x="6037263" y="4295775"/>
          <p14:tracePt t="54759" x="6037263" y="4303713"/>
          <p14:tracePt t="54772" x="6027738" y="4313238"/>
          <p14:tracePt t="54785" x="6027738" y="4322763"/>
          <p14:tracePt t="54798" x="6027738" y="4330700"/>
          <p14:tracePt t="54824" x="6018213" y="4330700"/>
          <p14:tracePt t="54836" x="6018213" y="4340225"/>
          <p14:tracePt t="54849" x="6018213" y="4348163"/>
          <p14:tracePt t="54874" x="6018213" y="4340225"/>
          <p14:tracePt t="55193" x="6018213" y="4330700"/>
          <p14:tracePt t="55217" x="6018213" y="4322763"/>
          <p14:tracePt t="55230" x="6018213" y="4313238"/>
          <p14:tracePt t="55244" x="6018213" y="4303713"/>
          <p14:tracePt t="55257" x="6018213" y="4286250"/>
          <p14:tracePt t="55269" x="6027738" y="4241800"/>
          <p14:tracePt t="55283" x="6062663" y="4098925"/>
          <p14:tracePt t="55300" x="6116638" y="3929063"/>
          <p14:tracePt t="55317" x="6197600" y="3633788"/>
          <p14:tracePt t="55334" x="6224588" y="3571875"/>
          <p14:tracePt t="55349" x="6242050" y="3536950"/>
          <p14:tracePt t="55365" x="6242050" y="3509963"/>
          <p14:tracePt t="55385" x="6242050" y="3500438"/>
          <p14:tracePt t="55409" x="6242050" y="3509963"/>
          <p14:tracePt t="55512" x="6232525" y="3527425"/>
          <p14:tracePt t="55536" x="6224588" y="3544888"/>
          <p14:tracePt t="55549" x="6215063" y="3571875"/>
          <p14:tracePt t="55563" x="6197600" y="3608388"/>
          <p14:tracePt t="55575" x="6180138" y="3670300"/>
          <p14:tracePt t="55587" x="6161088" y="3732213"/>
          <p14:tracePt t="55601" x="6143625" y="3822700"/>
          <p14:tracePt t="55616" x="6126163" y="3894138"/>
          <p14:tracePt t="55633" x="6099175" y="3990975"/>
          <p14:tracePt t="55651" x="6089650" y="4037013"/>
          <p14:tracePt t="55666" x="6081713" y="4071938"/>
          <p14:tracePt t="55683" x="6081713" y="4108450"/>
          <p14:tracePt t="55683" x="6072188" y="4160838"/>
          <p14:tracePt t="55701" x="6072188" y="4197350"/>
          <p14:tracePt t="55716" x="6072188" y="4232275"/>
          <p14:tracePt t="55734" x="6062663" y="4286250"/>
          <p14:tracePt t="55750" x="6062663" y="4348163"/>
          <p14:tracePt t="55767" x="6054725" y="4357688"/>
          <p14:tracePt t="55783" x="6054725" y="4375150"/>
          <p14:tracePt t="55800" x="6054725" y="4384675"/>
          <p14:tracePt t="59326" x="6045200" y="4384675"/>
          <p14:tracePt t="59826" x="6037263" y="4394200"/>
          <p14:tracePt t="59864" x="6027738" y="4402138"/>
          <p14:tracePt t="59889" x="6018213" y="4402138"/>
          <p14:tracePt t="59902" x="6010275" y="4402138"/>
          <p14:tracePt t="59915" x="6000750" y="4411663"/>
          <p14:tracePt t="59927" x="5991225" y="4411663"/>
          <p14:tracePt t="59940" x="5983288" y="4411663"/>
          <p14:tracePt t="59953" x="5965825" y="4419600"/>
          <p14:tracePt t="59967" x="5956300" y="4419600"/>
          <p14:tracePt t="59983" x="5946775" y="4429125"/>
          <p14:tracePt t="60000" x="5919788" y="4429125"/>
          <p14:tracePt t="60017" x="5911850" y="4429125"/>
          <p14:tracePt t="60033" x="5902325" y="4429125"/>
          <p14:tracePt t="60050" x="5894388" y="4429125"/>
          <p14:tracePt t="60068" x="5884863" y="4429125"/>
          <p14:tracePt t="60083" x="5875338" y="4429125"/>
          <p14:tracePt t="60106" x="5867400" y="4429125"/>
          <p14:tracePt t="60131" x="5857875" y="4438650"/>
          <p14:tracePt t="60143" x="5848350" y="4438650"/>
          <p14:tracePt t="60157" x="5840413" y="4438650"/>
          <p14:tracePt t="60169" x="5840413" y="4446588"/>
          <p14:tracePt t="60184" x="5822950" y="4446588"/>
          <p14:tracePt t="60200" x="5813425" y="4446588"/>
          <p14:tracePt t="60220" x="5803900" y="4446588"/>
          <p14:tracePt t="60234" x="5795963" y="4446588"/>
          <p14:tracePt t="60250" x="5786438" y="4446588"/>
          <p14:tracePt t="60284" x="5776913" y="4446588"/>
          <p14:tracePt t="60323" x="5768975" y="4446588"/>
          <p14:tracePt t="60360" x="5759450" y="4446588"/>
          <p14:tracePt t="60387" x="5751513" y="4446588"/>
          <p14:tracePt t="60437" x="5741988" y="4446588"/>
          <p14:tracePt t="60464" x="5732463" y="4446588"/>
          <p14:tracePt t="60488" x="5724525" y="4446588"/>
          <p14:tracePt t="60500" x="5715000" y="4456113"/>
          <p14:tracePt t="60513" x="5705475" y="4456113"/>
          <p14:tracePt t="60526" x="5697538" y="4456113"/>
          <p14:tracePt t="60538" x="5688013" y="4456113"/>
          <p14:tracePt t="60564" x="5680075" y="4456113"/>
          <p14:tracePt t="60592" x="5680075" y="4465638"/>
          <p14:tracePt t="60602" x="5670550" y="4465638"/>
          <p14:tracePt t="60628" x="5661025" y="4465638"/>
          <p14:tracePt t="60640" x="5653088" y="4473575"/>
          <p14:tracePt t="60679" x="5643563" y="4473575"/>
          <p14:tracePt t="60704" x="5643563" y="4483100"/>
          <p14:tracePt t="60718" x="5634038" y="4483100"/>
          <p14:tracePt t="60729" x="5626100" y="4483100"/>
          <p14:tracePt t="60743" x="5616575" y="4491038"/>
          <p14:tracePt t="60768" x="5608638" y="4491038"/>
          <p14:tracePt t="60794" x="5599113" y="4491038"/>
          <p14:tracePt t="60806" x="5589588" y="4500563"/>
          <p14:tracePt t="60818" x="5572125" y="4510088"/>
          <p14:tracePt t="60831" x="5545138" y="4510088"/>
          <p14:tracePt t="60844" x="5527675" y="4518025"/>
          <p14:tracePt t="60857" x="5518150" y="4527550"/>
          <p14:tracePt t="60869" x="5500688" y="4537075"/>
          <p14:tracePt t="60883" x="5491163" y="4537075"/>
          <p14:tracePt t="60900" x="5483225" y="4537075"/>
          <p14:tracePt t="60918" x="5465763" y="4545013"/>
          <p14:tracePt t="60934" x="5456238" y="4545013"/>
          <p14:tracePt t="60950" x="5456238" y="4554538"/>
          <p14:tracePt t="60967" x="5446713" y="4554538"/>
          <p14:tracePt t="60985" x="5438775" y="4554538"/>
          <p14:tracePt t="61009" x="5438775" y="4562475"/>
          <p14:tracePt t="68909" x="5465763" y="4554538"/>
          <p14:tracePt t="69263" x="5491163" y="4545013"/>
          <p14:tracePt t="69276" x="5518150" y="4527550"/>
          <p14:tracePt t="69288" x="5545138" y="4510088"/>
          <p14:tracePt t="69301" x="5581650" y="4500563"/>
          <p14:tracePt t="69317" x="5599113" y="4491038"/>
          <p14:tracePt t="69334" x="5626100" y="4473575"/>
          <p14:tracePt t="69352" x="5634038" y="4465638"/>
          <p14:tracePt t="69378" x="5653088" y="4438650"/>
          <p14:tracePt t="69402" x="5661025" y="4411663"/>
          <p14:tracePt t="69416" x="5661025" y="4367213"/>
          <p14:tracePt t="69429" x="5680075" y="4322763"/>
          <p14:tracePt t="69440" x="5705475" y="4268788"/>
          <p14:tracePt t="69453" x="5724525" y="4214813"/>
          <p14:tracePt t="69467" x="5751513" y="4170363"/>
          <p14:tracePt t="69484" x="5768975" y="4143375"/>
          <p14:tracePt t="69500" x="5786438" y="4125913"/>
          <p14:tracePt t="69518" x="5786438" y="4116388"/>
          <p14:tracePt t="69534" x="5795963" y="4125913"/>
          <p14:tracePt t="69645" x="5803900" y="4152900"/>
          <p14:tracePt t="69658" x="5813425" y="4170363"/>
          <p14:tracePt t="69669" x="5813425" y="4179888"/>
          <p14:tracePt t="69682" x="5822950" y="4187825"/>
          <p14:tracePt t="69696" x="5830888" y="4187825"/>
          <p14:tracePt t="69925" x="5867400" y="4187825"/>
          <p14:tracePt t="69938" x="5929313" y="4187825"/>
          <p14:tracePt t="69950" x="6000750" y="4160838"/>
          <p14:tracePt t="69963" x="6081713" y="4133850"/>
          <p14:tracePt t="69975" x="6153150" y="4108450"/>
          <p14:tracePt t="69988" x="6197600" y="4081463"/>
          <p14:tracePt t="70001" x="6232525" y="4062413"/>
          <p14:tracePt t="70016" x="6251575" y="4054475"/>
          <p14:tracePt t="70033" x="6269038" y="4054475"/>
          <p14:tracePt t="70050" x="6269038" y="4044950"/>
          <p14:tracePt t="70066" x="6276975" y="4044950"/>
          <p14:tracePt t="70083" x="6276975" y="4037013"/>
          <p14:tracePt t="70115" x="6269038" y="4037013"/>
          <p14:tracePt t="70778" x="6242050" y="4037013"/>
          <p14:tracePt t="70789" x="6232525" y="4037013"/>
          <p14:tracePt t="70803" x="6215063" y="4044950"/>
          <p14:tracePt t="70816" x="6197600" y="4044950"/>
          <p14:tracePt t="70829" x="6188075" y="4054475"/>
          <p14:tracePt t="70841" x="6180138" y="4062413"/>
          <p14:tracePt t="70855" x="6170613" y="4062413"/>
          <p14:tracePt t="70867" x="6170613" y="4071938"/>
          <p14:tracePt t="70891" x="6161088" y="4071938"/>
          <p14:tracePt t="70919" x="6161088" y="4081463"/>
          <p14:tracePt t="70944" x="6161088" y="4089400"/>
          <p14:tracePt t="70995" x="6153150" y="4098925"/>
          <p14:tracePt t="71059" x="6143625" y="4098925"/>
          <p14:tracePt t="71084" x="6143625" y="4108450"/>
          <p14:tracePt t="86857" x="6143625" y="4116388"/>
          <p14:tracePt t="87624" x="6143625" y="4125913"/>
          <p14:tracePt t="87649" x="6143625" y="4133850"/>
          <p14:tracePt t="87699" x="6143625" y="4143375"/>
          <p14:tracePt t="87765" x="6143625" y="4152900"/>
          <p14:tracePt t="87789" x="6134100" y="4152900"/>
          <p14:tracePt t="87802" x="6134100" y="4160838"/>
          <p14:tracePt t="87815" x="6126163" y="4170363"/>
          <p14:tracePt t="87827" x="6116638" y="4170363"/>
          <p14:tracePt t="87840" x="6116638" y="4179888"/>
          <p14:tracePt t="87854" x="6108700" y="4187825"/>
          <p14:tracePt t="87868" x="6108700" y="4197350"/>
          <p14:tracePt t="87884" x="6099175" y="4197350"/>
          <p14:tracePt t="87901" x="6099175" y="4205288"/>
          <p14:tracePt t="87918" x="6089650" y="4224338"/>
          <p14:tracePt t="88146" x="6081713" y="4232275"/>
          <p14:tracePt t="88159" x="6072188" y="4251325"/>
          <p14:tracePt t="88173" x="6062663" y="4268788"/>
          <p14:tracePt t="88185" x="6054725" y="4276725"/>
          <p14:tracePt t="88201" x="6037263" y="4295775"/>
          <p14:tracePt t="88217" x="6018213" y="4313238"/>
          <p14:tracePt t="88235" x="6010275" y="4322763"/>
          <p14:tracePt t="88251" x="6000750" y="4322763"/>
          <p14:tracePt t="88267" x="6000750" y="4330700"/>
          <p14:tracePt t="88284" x="5973763" y="4330700"/>
          <p14:tracePt t="88301" x="5965825" y="4330700"/>
          <p14:tracePt t="88325" x="5956300" y="4330700"/>
          <p14:tracePt t="88336" x="5946775" y="4330700"/>
          <p14:tracePt t="88352" x="5938838" y="4330700"/>
          <p14:tracePt t="88377" x="5929313" y="4330700"/>
          <p14:tracePt t="88401" x="5919788" y="4330700"/>
          <p14:tracePt t="88414" x="5911850" y="4330700"/>
          <p14:tracePt t="88425" x="5911850" y="4340225"/>
          <p14:tracePt t="88581" x="5894388" y="4348163"/>
          <p14:tracePt t="88643" x="5875338" y="4348163"/>
          <p14:tracePt t="88656" x="5857875" y="4348163"/>
          <p14:tracePt t="88669" x="5830888" y="4367213"/>
          <p14:tracePt t="88682" x="5803900" y="4367213"/>
          <p14:tracePt t="88695" x="5776913" y="4375150"/>
          <p14:tracePt t="88706" x="5751513" y="4384675"/>
          <p14:tracePt t="88719" x="5724525" y="4394200"/>
          <p14:tracePt t="88735" x="5697538" y="4402138"/>
          <p14:tracePt t="88751" x="5670550" y="4402138"/>
          <p14:tracePt t="88767" x="5626100" y="4411663"/>
          <p14:tracePt t="88785" x="5599113" y="4419600"/>
          <p14:tracePt t="88801" x="5589588" y="4429125"/>
          <p14:tracePt t="88818" x="5554663" y="4438650"/>
          <p14:tracePt t="88835" x="5545138" y="4446588"/>
          <p14:tracePt t="88851" x="5537200" y="4446588"/>
          <p14:tracePt t="88868" x="5518150" y="4456113"/>
          <p14:tracePt t="88885" x="5510213" y="4456113"/>
          <p14:tracePt t="88900" x="5500688" y="4465638"/>
          <p14:tracePt t="88917" x="5491163" y="4465638"/>
          <p14:tracePt t="88935" x="5483225" y="4473575"/>
          <p14:tracePt t="88974" x="5465763" y="4483100"/>
          <p14:tracePt t="88999" x="5465763" y="4491038"/>
          <p14:tracePt t="89013" x="5456238" y="4491038"/>
          <p14:tracePt t="89025" x="5456238" y="4500563"/>
          <p14:tracePt t="89037" x="5446713" y="4500563"/>
          <p14:tracePt t="89051" x="5438775" y="4510088"/>
          <p14:tracePt t="89067" x="5429250" y="4510088"/>
          <p14:tracePt t="89090" x="5429250" y="4518025"/>
          <p14:tracePt t="89102" x="5429250" y="4527550"/>
          <p14:tracePt t="89154" x="5419725" y="4527550"/>
          <p14:tracePt t="89177" x="5419725" y="4537075"/>
          <p14:tracePt t="89203" x="5411788" y="4537075"/>
          <p14:tracePt t="89228" x="5411788" y="4545013"/>
          <p14:tracePt t="89254" x="5402263" y="4545013"/>
          <p14:tracePt t="89266" x="5402263" y="4554538"/>
          <p14:tracePt t="89355" x="5402263" y="4545013"/>
          <p14:tracePt t="89522" x="5419725" y="4537075"/>
          <p14:tracePt t="89535" x="5446713" y="4527550"/>
          <p14:tracePt t="89546" x="5491163" y="4500563"/>
          <p14:tracePt t="89560" x="5554663" y="4483100"/>
          <p14:tracePt t="89572" x="5616575" y="4465638"/>
          <p14:tracePt t="89586" x="5670550" y="4446588"/>
          <p14:tracePt t="89601" x="5705475" y="4438650"/>
          <p14:tracePt t="89617" x="5732463" y="4429125"/>
          <p14:tracePt t="89634" x="5768975" y="4429125"/>
          <p14:tracePt t="89651" x="5786438" y="4419600"/>
          <p14:tracePt t="89667" x="5795963" y="4411663"/>
          <p14:tracePt t="89684" x="5813425" y="4402138"/>
          <p14:tracePt t="89702" x="5822950" y="4394200"/>
          <p14:tracePt t="89717" x="5830888" y="4394200"/>
          <p14:tracePt t="89734" x="5848350" y="4384675"/>
          <p14:tracePt t="89751" x="5867400" y="4384675"/>
          <p14:tracePt t="89777" x="5884863" y="4375150"/>
          <p14:tracePt t="89788" x="5894388" y="4375150"/>
          <p14:tracePt t="89802" x="5919788" y="4375150"/>
          <p14:tracePt t="89817" x="5938838" y="4375150"/>
          <p14:tracePt t="89834" x="5956300" y="4375150"/>
          <p14:tracePt t="89851" x="6000750" y="4375150"/>
          <p14:tracePt t="89868" x="6010275" y="4375150"/>
          <p14:tracePt t="89884" x="6018213" y="4375150"/>
          <p14:tracePt t="89901" x="6027738" y="4375150"/>
          <p14:tracePt t="89917" x="6000750" y="4375150"/>
          <p14:tracePt t="90044" x="5983288" y="4375150"/>
          <p14:tracePt t="90056" x="5956300" y="4375150"/>
          <p14:tracePt t="90069" x="5938838" y="4375150"/>
          <p14:tracePt t="90082" x="5911850" y="4375150"/>
          <p14:tracePt t="90094" x="5894388" y="4375150"/>
          <p14:tracePt t="90107" x="5867400" y="4375150"/>
          <p14:tracePt t="90119" x="5848350" y="4375150"/>
          <p14:tracePt t="90134" x="5830888" y="4375150"/>
          <p14:tracePt t="90151" x="5813425" y="4375150"/>
          <p14:tracePt t="90168" x="5776913" y="4384675"/>
          <p14:tracePt t="90184" x="5768975" y="4394200"/>
          <p14:tracePt t="90201" x="5751513" y="4402138"/>
          <p14:tracePt t="90218" x="5732463" y="4411663"/>
          <p14:tracePt t="90235" x="5715000" y="4411663"/>
          <p14:tracePt t="90251" x="5697538" y="4419600"/>
          <p14:tracePt t="90274" x="5697538" y="4429125"/>
          <p14:tracePt t="90285" x="5688013" y="4429125"/>
          <p14:tracePt t="90301" x="5670550" y="4429125"/>
          <p14:tracePt t="90318" x="5670550" y="4438650"/>
          <p14:tracePt t="90334" x="5643563" y="4446588"/>
          <p14:tracePt t="90352" x="5626100" y="4446588"/>
          <p14:tracePt t="90375" x="5616575" y="4446588"/>
          <p14:tracePt t="90412" x="5626100" y="4446588"/>
          <p14:tracePt t="90527" x="5643563" y="4446588"/>
          <p14:tracePt t="90539" x="5670550" y="4446588"/>
          <p14:tracePt t="90552" x="5697538" y="4446588"/>
          <p14:tracePt t="90565" x="5724525" y="4438650"/>
          <p14:tracePt t="90578" x="5768975" y="4429125"/>
          <p14:tracePt t="90592" x="5795963" y="4429125"/>
          <p14:tracePt t="90603" x="5822950" y="4419600"/>
          <p14:tracePt t="90618" x="5830888" y="4419600"/>
          <p14:tracePt t="90634" x="5840413" y="4419600"/>
          <p14:tracePt t="90651" x="5857875" y="4419600"/>
          <p14:tracePt t="90668" x="5830888" y="4419600"/>
          <p14:tracePt t="90756" x="5803900" y="4419600"/>
          <p14:tracePt t="90769" x="5768975" y="4429125"/>
          <p14:tracePt t="90782" x="5732463" y="4446588"/>
          <p14:tracePt t="90794" x="5688013" y="4446588"/>
          <p14:tracePt t="90806" x="5661025" y="4456113"/>
          <p14:tracePt t="90819" x="5634038" y="4465638"/>
          <p14:tracePt t="90834" x="5608638" y="4473575"/>
          <p14:tracePt t="90851" x="5589588" y="4473575"/>
          <p14:tracePt t="90867" x="5581650" y="4483100"/>
          <p14:tracePt t="90885" x="5572125" y="4483100"/>
          <p14:tracePt t="90901" x="5562600" y="4491038"/>
          <p14:tracePt t="91559" x="5545138" y="4491038"/>
          <p14:tracePt t="91571" x="5527675" y="4510088"/>
          <p14:tracePt t="91584" x="5510213" y="4518025"/>
          <p14:tracePt t="91597" x="5473700" y="4537075"/>
          <p14:tracePt t="91609" x="5456238" y="4554538"/>
          <p14:tracePt t="91622" x="5419725" y="4572000"/>
          <p14:tracePt t="91636" x="5375275" y="4598988"/>
          <p14:tracePt t="91651" x="5348288" y="4625975"/>
          <p14:tracePt t="91667" x="5313363" y="4633913"/>
          <p14:tracePt t="91684" x="5276850" y="4670425"/>
          <p14:tracePt t="91701" x="5259388" y="4679950"/>
          <p14:tracePt t="91717" x="5251450" y="4697413"/>
          <p14:tracePt t="91734" x="5241925" y="4714875"/>
          <p14:tracePt t="91751" x="5232400" y="4724400"/>
          <p14:tracePt t="91767" x="5224463" y="4732338"/>
          <p14:tracePt t="91784" x="5224463" y="4741863"/>
          <p14:tracePt t="91826" x="5232400" y="4741863"/>
          <p14:tracePt t="92016" x="5251450" y="4732338"/>
          <p14:tracePt t="92041" x="5268913" y="4714875"/>
          <p14:tracePt t="92056" x="5295900" y="4705350"/>
          <p14:tracePt t="92068" x="5313363" y="4687888"/>
          <p14:tracePt t="92081" x="5330825" y="4670425"/>
          <p14:tracePt t="92097" x="5357813" y="4660900"/>
          <p14:tracePt t="92106" x="5375275" y="4643438"/>
          <p14:tracePt t="92119" x="5394325" y="4633913"/>
          <p14:tracePt t="92134" x="5411788" y="4625975"/>
          <p14:tracePt t="92150" x="5419725" y="4616450"/>
          <p14:tracePt t="92167" x="5429250" y="4616450"/>
          <p14:tracePt t="92184" x="5438775" y="4608513"/>
          <p14:tracePt t="92200" x="5429250" y="4608513"/>
          <p14:tracePt t="92322" x="5429250" y="4616450"/>
          <p14:tracePt t="92349" x="5419725" y="4616450"/>
          <p14:tracePt t="92374" x="5419725" y="4633913"/>
          <p14:tracePt t="92385" x="5419725" y="4652963"/>
          <p14:tracePt t="92413" x="5411788" y="4670425"/>
          <p14:tracePt t="92424" x="5402263" y="4687888"/>
          <p14:tracePt t="92437" x="5402263" y="4724400"/>
          <p14:tracePt t="92450" x="5394325" y="4759325"/>
          <p14:tracePt t="92464" x="5384800" y="4786313"/>
          <p14:tracePt t="92476" x="5384800" y="4803775"/>
          <p14:tracePt t="92488" x="5384800" y="4830763"/>
          <p14:tracePt t="92504" x="5384800" y="4848225"/>
          <p14:tracePt t="92517" x="5384800" y="4867275"/>
          <p14:tracePt t="92534" x="5384800" y="4902200"/>
          <p14:tracePt t="92553" x="5384800" y="4919663"/>
          <p14:tracePt t="92568" x="5384800" y="4938713"/>
          <p14:tracePt t="92584" x="5384800" y="4973638"/>
          <p14:tracePt t="92602" x="5384800" y="4983163"/>
          <p14:tracePt t="92617" x="5384800" y="4991100"/>
          <p14:tracePt t="92634" x="5384800" y="5000625"/>
          <p14:tracePt t="92653" x="5384800" y="5010150"/>
          <p14:tracePt t="92704" x="5384800" y="5018088"/>
          <p14:tracePt t="92794" x="5384800" y="5027613"/>
          <p14:tracePt t="92818" x="5384800" y="5045075"/>
          <p14:tracePt t="92832" x="5384800" y="5062538"/>
          <p14:tracePt t="92844" x="5384800" y="5089525"/>
          <p14:tracePt t="92857" x="5384800" y="5108575"/>
          <p14:tracePt t="92869" x="5384800" y="5116513"/>
          <p14:tracePt t="92884" x="5384800" y="5126038"/>
          <p14:tracePt t="92901" x="5384800" y="5133975"/>
          <p14:tracePt t="92921" x="5384800" y="5153025"/>
          <p14:tracePt t="93303" x="5384800" y="5170488"/>
          <p14:tracePt t="93315" x="5394325" y="5187950"/>
          <p14:tracePt t="93328" x="5394325" y="5205413"/>
          <p14:tracePt t="93341" x="5394325" y="5224463"/>
          <p14:tracePt t="93353" x="5394325" y="5241925"/>
          <p14:tracePt t="93368" x="5394325" y="5259388"/>
          <p14:tracePt t="93384" x="5394325" y="5268913"/>
          <p14:tracePt t="93401" x="5402263" y="5276850"/>
          <p14:tracePt t="93418" x="5402263" y="5286375"/>
          <p14:tracePt t="93434" x="5402263" y="5268913"/>
          <p14:tracePt t="93507" x="5402263" y="5232400"/>
          <p14:tracePt t="93521" x="5411788" y="5205413"/>
          <p14:tracePt t="93532" x="5411788" y="5187950"/>
          <p14:tracePt t="93545" x="5411788" y="5180013"/>
          <p14:tracePt t="93558" x="5411788" y="5160963"/>
          <p14:tracePt t="93569" x="5411788" y="5170488"/>
          <p14:tracePt t="93685" x="5411788" y="5187950"/>
          <p14:tracePt t="93698" x="5411788" y="5197475"/>
          <p14:tracePt t="93709" x="5394325" y="5205413"/>
          <p14:tracePt t="93723" x="5375275" y="5224463"/>
          <p14:tracePt t="93736" x="5348288" y="5232400"/>
          <p14:tracePt t="93751" x="5313363" y="5241925"/>
          <p14:tracePt t="93768" x="5259388" y="5251450"/>
          <p14:tracePt t="93784" x="5133975" y="5251450"/>
          <p14:tracePt t="93802" x="5054600" y="5232400"/>
          <p14:tracePt t="93818" x="4991100" y="5205413"/>
          <p14:tracePt t="93834" x="4884738" y="5143500"/>
          <p14:tracePt t="93851" x="4867275" y="5126038"/>
          <p14:tracePt t="93868" x="4840288" y="5116513"/>
          <p14:tracePt t="93884" x="4830763" y="5108575"/>
          <p14:tracePt t="95671" x="4857750" y="5108575"/>
          <p14:tracePt t="96410" x="4902200" y="5108575"/>
          <p14:tracePt t="96422" x="4973638" y="5108575"/>
          <p14:tracePt t="96434" x="5045075" y="5099050"/>
          <p14:tracePt t="96447" x="5126038" y="5089525"/>
          <p14:tracePt t="96460" x="5205413" y="5072063"/>
          <p14:tracePt t="96473" x="5268913" y="5062538"/>
          <p14:tracePt t="96486" x="5330825" y="5045075"/>
          <p14:tracePt t="96501" x="5384800" y="5018088"/>
          <p14:tracePt t="96518" x="5411788" y="5010150"/>
          <p14:tracePt t="96535" x="5465763" y="4983163"/>
          <p14:tracePt t="96551" x="5491163" y="4973638"/>
          <p14:tracePt t="96568" x="5527675" y="4956175"/>
          <p14:tracePt t="96584" x="5581650" y="4938713"/>
          <p14:tracePt t="96601" x="5599113" y="4919663"/>
          <p14:tracePt t="96618" x="5626100" y="4911725"/>
          <p14:tracePt t="96634" x="5643563" y="4902200"/>
          <p14:tracePt t="96652" x="5653088" y="4902200"/>
          <p14:tracePt t="96668" x="5653088" y="4894263"/>
          <p14:tracePt t="96690" x="5643563" y="4894263"/>
          <p14:tracePt t="96804" x="5634038" y="4894263"/>
          <p14:tracePt t="96818" x="5626100" y="4902200"/>
          <p14:tracePt t="96842" x="5616575" y="4902200"/>
          <p14:tracePt t="96879" x="5616575" y="4911725"/>
          <p14:tracePt t="96892" x="5608638" y="4911725"/>
          <p14:tracePt t="96919" x="5599113" y="4919663"/>
          <p14:tracePt t="96955" x="5589588" y="4929188"/>
          <p14:tracePt t="96981" x="5589588" y="4938713"/>
          <p14:tracePt t="96994" x="5589588" y="4946650"/>
          <p14:tracePt t="97008" x="5581650" y="4956175"/>
          <p14:tracePt t="97021" x="5572125" y="4965700"/>
          <p14:tracePt t="97035" x="5572125" y="4973638"/>
          <p14:tracePt t="97072" x="5572125" y="4983163"/>
          <p14:tracePt t="97083" x="5562600" y="4983163"/>
          <p14:tracePt t="97974" x="5562600" y="4991100"/>
          <p14:tracePt t="98076" x="5562600" y="5000625"/>
          <p14:tracePt t="98612" x="5562600" y="5010150"/>
          <p14:tracePt t="98624" x="5562600" y="5018088"/>
          <p14:tracePt t="98637" x="5562600" y="5037138"/>
          <p14:tracePt t="98651" x="5562600" y="5045075"/>
          <p14:tracePt t="98664" x="5554663" y="5054600"/>
          <p14:tracePt t="98676" x="5545138" y="5072063"/>
          <p14:tracePt t="98688" x="5545138" y="5081588"/>
          <p14:tracePt t="98701" x="5537200" y="5089525"/>
          <p14:tracePt t="98718" x="5537200" y="5099050"/>
          <p14:tracePt t="98738" x="5527675" y="5099050"/>
          <p14:tracePt t="98753" x="5527675" y="5108575"/>
          <p14:tracePt t="98828" x="5518150" y="5108575"/>
          <p14:tracePt t="98842" x="5500688" y="5126038"/>
          <p14:tracePt t="98867" x="5483225" y="5126038"/>
          <p14:tracePt t="98878" x="5473700" y="5143500"/>
          <p14:tracePt t="98892" x="5456238" y="5153025"/>
          <p14:tracePt t="98905" x="5429250" y="5160963"/>
          <p14:tracePt t="98918" x="5419725" y="5170488"/>
          <p14:tracePt t="98935" x="5411788" y="5170488"/>
          <p14:tracePt t="98951" x="5375275" y="5170488"/>
          <p14:tracePt t="98969" x="5367338" y="5170488"/>
          <p14:tracePt t="98984" x="5348288" y="5153025"/>
          <p14:tracePt t="99001" x="5322888" y="5099050"/>
          <p14:tracePt t="99019" x="5313363" y="5089525"/>
          <p14:tracePt t="99034" x="5313363" y="5081588"/>
          <p14:tracePt t="99051" x="5313363" y="5062538"/>
          <p14:tracePt t="99068" x="5313363" y="5045075"/>
          <p14:tracePt t="99085" x="5313363" y="5037138"/>
          <p14:tracePt t="99101" x="5313363" y="5018088"/>
          <p14:tracePt t="99118" x="5330825" y="4991100"/>
          <p14:tracePt t="99135" x="5340350" y="4991100"/>
          <p14:tracePt t="99152" x="5340350" y="4983163"/>
          <p14:tracePt t="99168" x="5357813" y="4965700"/>
          <p14:tracePt t="99185" x="5375275" y="4929188"/>
          <p14:tracePt t="99201" x="5394325" y="4894263"/>
          <p14:tracePt t="99218" x="5419725" y="4822825"/>
          <p14:tracePt t="99234" x="5456238" y="4714875"/>
          <p14:tracePt t="99251" x="5456238" y="4687888"/>
          <p14:tracePt t="99268" x="5465763" y="4679950"/>
          <p14:tracePt t="99285" x="5473700" y="4660900"/>
          <p14:tracePt t="99302" x="5473700" y="4679950"/>
          <p14:tracePt t="99450" x="5473700" y="4705350"/>
          <p14:tracePt t="99464" x="5473700" y="4732338"/>
          <p14:tracePt t="99477" x="5473700" y="4768850"/>
          <p14:tracePt t="99490" x="5465763" y="4813300"/>
          <p14:tracePt t="99503" x="5465763" y="4840288"/>
          <p14:tracePt t="99518" x="5456238" y="4884738"/>
          <p14:tracePt t="99535" x="5456238" y="4929188"/>
          <p14:tracePt t="99551" x="5446713" y="5018088"/>
          <p14:tracePt t="99568" x="5438775" y="5072063"/>
          <p14:tracePt t="99584" x="5438775" y="5099050"/>
          <p14:tracePt t="99601" x="5438775" y="5126038"/>
          <p14:tracePt t="99618" x="5438775" y="5133975"/>
          <p14:tracePt t="99634" x="5438775" y="5153025"/>
          <p14:tracePt t="99859" x="5438775" y="5160963"/>
          <p14:tracePt t="99873" x="5438775" y="5180013"/>
          <p14:tracePt t="99886" x="5438775" y="5197475"/>
          <p14:tracePt t="99897" x="5438775" y="5224463"/>
          <p14:tracePt t="99910" x="5438775" y="5241925"/>
          <p14:tracePt t="99923" x="5438775" y="5259388"/>
          <p14:tracePt t="99936" x="5438775" y="5286375"/>
          <p14:tracePt t="99952" x="5438775" y="5313363"/>
          <p14:tracePt t="99968" x="5438775" y="5330825"/>
          <p14:tracePt t="99984" x="5438775" y="5348288"/>
          <p14:tracePt t="100001" x="5438775" y="5357813"/>
          <p14:tracePt t="100018" x="5438775" y="5375275"/>
          <p14:tracePt t="100034" x="5438775" y="5384800"/>
          <p14:tracePt t="100051" x="5438775" y="5394325"/>
          <p14:tracePt t="100076" x="5438775" y="5402263"/>
          <p14:tracePt t="100102" x="5438775" y="5411788"/>
          <p14:tracePt t="100126" x="5438775" y="5384800"/>
          <p14:tracePt t="100266" x="5438775" y="5367338"/>
          <p14:tracePt t="100279" x="5438775" y="5348288"/>
          <p14:tracePt t="100291" x="5438775" y="5322888"/>
          <p14:tracePt t="100305" x="5438775" y="5286375"/>
          <p14:tracePt t="100318" x="5438775" y="5251450"/>
          <p14:tracePt t="100334" x="5438775" y="5214938"/>
          <p14:tracePt t="100351" x="5438775" y="5160963"/>
          <p14:tracePt t="100369" x="5438775" y="5143500"/>
          <p14:tracePt t="100385" x="5438775" y="5126038"/>
          <p14:tracePt t="100401" x="5438775" y="5116513"/>
          <p14:tracePt t="100432" x="5446713" y="5116513"/>
          <p14:tracePt t="100699" x="5446713" y="5108575"/>
          <p14:tracePt t="100713" x="5456238" y="5081588"/>
          <p14:tracePt t="100725" x="5473700" y="5018088"/>
          <p14:tracePt t="100736" x="5483225" y="4929188"/>
          <p14:tracePt t="100751" x="5491163" y="4848225"/>
          <p14:tracePt t="100768" x="5491163" y="4776788"/>
          <p14:tracePt t="100785" x="5491163" y="4687888"/>
          <p14:tracePt t="100802" x="5491163" y="4660900"/>
          <p14:tracePt t="100818" x="5491163" y="4633913"/>
          <p14:tracePt t="100834" x="5491163" y="4581525"/>
          <p14:tracePt t="100853" x="5491163" y="4554538"/>
          <p14:tracePt t="100868" x="5491163" y="4537075"/>
          <p14:tracePt t="100884" x="5491163" y="4510088"/>
          <p14:tracePt t="100904" x="5491163" y="4518025"/>
          <p14:tracePt t="101018" x="5491163" y="4537075"/>
          <p14:tracePt t="101030" x="5491163" y="4554538"/>
          <p14:tracePt t="101043" x="5491163" y="4572000"/>
          <p14:tracePt t="101056" x="5491163" y="4589463"/>
          <p14:tracePt t="101069" x="5491163" y="4616450"/>
          <p14:tracePt t="101084" x="5491163" y="4652963"/>
          <p14:tracePt t="101101" x="5491163" y="4705350"/>
          <p14:tracePt t="101118" x="5483225" y="4840288"/>
          <p14:tracePt t="101135" x="5473700" y="4894263"/>
          <p14:tracePt t="101152" x="5465763" y="4956175"/>
          <p14:tracePt t="101168" x="5465763" y="5045075"/>
          <p14:tracePt t="101185" x="5456238" y="5081588"/>
          <p14:tracePt t="101201" x="5456238" y="5116513"/>
          <p14:tracePt t="101218" x="5456238" y="5197475"/>
          <p14:tracePt t="101235" x="5456238" y="5232400"/>
          <p14:tracePt t="101251" x="5456238" y="5259388"/>
          <p14:tracePt t="101269" x="5456238" y="5286375"/>
          <p14:tracePt t="101286" x="5456238" y="5295900"/>
          <p14:tracePt t="101301" x="5456238" y="5303838"/>
          <p14:tracePt t="102205" x="5446713" y="5313363"/>
          <p14:tracePt t="102214" x="5446713" y="5322888"/>
          <p14:tracePt t="102227" x="5446713" y="5340350"/>
          <p14:tracePt t="102239" x="5446713" y="5357813"/>
          <p14:tracePt t="102252" x="5446713" y="5375275"/>
          <p14:tracePt t="102269" x="5438775" y="5394325"/>
          <p14:tracePt t="102284" x="5438775" y="5419725"/>
          <p14:tracePt t="102301" x="5438775" y="5465763"/>
          <p14:tracePt t="102319" x="5438775" y="5483225"/>
          <p14:tracePt t="102335" x="5438775" y="5491163"/>
          <p14:tracePt t="102352" x="5438775" y="5510213"/>
          <p14:tracePt t="102368" x="5438775" y="5518150"/>
          <p14:tracePt t="102384" x="5446713" y="5518150"/>
          <p14:tracePt t="102405" x="5456238" y="5518150"/>
          <p14:tracePt t="102432" x="5465763" y="5518150"/>
          <p14:tracePt t="102443" x="5473700" y="5518150"/>
          <p14:tracePt t="102456" x="5483225" y="5518150"/>
          <p14:tracePt t="102469" x="5491163" y="5518150"/>
          <p14:tracePt t="102495" x="5500688" y="5518150"/>
          <p14:tracePt t="102546" x="5500688" y="5510213"/>
          <p14:tracePt t="102558" x="5500688" y="5500688"/>
          <p14:tracePt t="102573" x="5500688" y="5491163"/>
          <p14:tracePt t="102584" x="5500688" y="5473700"/>
          <p14:tracePt t="102597" x="5500688" y="5456238"/>
          <p14:tracePt t="102609" x="5500688" y="5446713"/>
          <p14:tracePt t="102623" x="5500688" y="5429250"/>
          <p14:tracePt t="102635" x="5500688" y="5419725"/>
          <p14:tracePt t="102652" x="5491163" y="5411788"/>
          <p14:tracePt t="102675" x="5483225" y="5402263"/>
          <p14:tracePt t="102698" x="5465763" y="5402263"/>
          <p14:tracePt t="102723" x="5465763" y="5394325"/>
          <p14:tracePt t="102736" x="5456238" y="5394325"/>
          <p14:tracePt t="102748" x="5438775" y="5394325"/>
          <p14:tracePt t="102762" x="5429250" y="5394325"/>
          <p14:tracePt t="102774" x="5419725" y="5394325"/>
          <p14:tracePt t="102787" x="5411788" y="5394325"/>
          <p14:tracePt t="102801" x="5402263" y="5394325"/>
          <p14:tracePt t="102818" x="5394325" y="5394325"/>
          <p14:tracePt t="102834" x="5384800" y="5394325"/>
          <p14:tracePt t="102852" x="5375275" y="5394325"/>
          <p14:tracePt t="102868" x="5367338" y="5394325"/>
          <p14:tracePt t="102889" x="5367338" y="5402263"/>
          <p14:tracePt t="102965" x="5367338" y="5411788"/>
          <p14:tracePt t="102978" x="5367338" y="5419725"/>
          <p14:tracePt t="102992" x="5367338" y="5429250"/>
          <p14:tracePt t="103003" x="5367338" y="5438775"/>
          <p14:tracePt t="103018" x="5367338" y="5446713"/>
          <p14:tracePt t="103035" x="5367338" y="5456238"/>
          <p14:tracePt t="103051" x="5375275" y="5473700"/>
          <p14:tracePt t="103069" x="5402263" y="5473700"/>
          <p14:tracePt t="103084" x="5429250" y="5483225"/>
          <p14:tracePt t="103101" x="5473700" y="5483225"/>
          <p14:tracePt t="103118" x="5483225" y="5483225"/>
          <p14:tracePt t="103135" x="5491163" y="5483225"/>
          <p14:tracePt t="103152" x="5500688" y="5483225"/>
          <p14:tracePt t="103169" x="5510213" y="5483225"/>
          <p14:tracePt t="103185" x="5510213" y="5473700"/>
          <p14:tracePt t="103246" x="5510213" y="5465763"/>
          <p14:tracePt t="103258" x="5510213" y="5456238"/>
          <p14:tracePt t="103284" x="5510213" y="5446713"/>
          <p14:tracePt t="103296" x="5491163" y="5438775"/>
          <p14:tracePt t="103308" x="5483225" y="5429250"/>
          <p14:tracePt t="103322" x="5473700" y="5429250"/>
          <p14:tracePt t="103347" x="5465763" y="5429250"/>
          <p14:tracePt t="103359" x="5456238" y="5429250"/>
          <p14:tracePt t="103385" x="5446713" y="5429250"/>
          <p14:tracePt t="103423" x="5438775" y="5429250"/>
          <p14:tracePt t="103474" x="5429250" y="5429250"/>
          <p14:tracePt t="108846" x="5429250" y="5438775"/>
          <p14:tracePt t="109203" x="5419725" y="5438775"/>
          <p14:tracePt t="109240" x="5411788" y="5438775"/>
          <p14:tracePt t="109267" x="5402263" y="5446713"/>
          <p14:tracePt t="109293" x="5394325" y="5446713"/>
          <p14:tracePt t="109305" x="5384800" y="5446713"/>
          <p14:tracePt t="109331" x="5375275" y="5446713"/>
          <p14:tracePt t="109355" x="5367338" y="5446713"/>
          <p14:tracePt t="109394" x="5357813" y="5446713"/>
          <p14:tracePt t="109406" x="5348288" y="5446713"/>
          <p14:tracePt t="109432" x="5340350" y="5446713"/>
          <p14:tracePt t="109457" x="5330825" y="5438775"/>
          <p14:tracePt t="109495" x="5330825" y="5429250"/>
          <p14:tracePt t="109508" x="5330825" y="5419725"/>
          <p14:tracePt t="109559" x="5340350" y="5419725"/>
          <p14:tracePt t="109649" x="5357813" y="5419725"/>
          <p14:tracePt t="109662" x="5375275" y="5419725"/>
          <p14:tracePt t="109675" x="5394325" y="5419725"/>
          <p14:tracePt t="109688" x="5411788" y="5419725"/>
          <p14:tracePt t="109701" x="5419725" y="5419725"/>
          <p14:tracePt t="109718" x="5438775" y="5419725"/>
          <p14:tracePt t="109735" x="5456238" y="5419725"/>
          <p14:tracePt t="109752" x="5456238" y="5429250"/>
          <p14:tracePt t="109768" x="5456238" y="5419725"/>
          <p14:tracePt t="109993" x="5456238" y="5411788"/>
          <p14:tracePt t="110004" x="5456238" y="5402263"/>
          <p14:tracePt t="110031" x="5456238" y="5394325"/>
          <p14:tracePt t="110068" x="5456238" y="5384800"/>
          <p14:tracePt t="110107" x="5456238" y="5375275"/>
          <p14:tracePt t="110170" x="5456238" y="5367338"/>
          <p14:tracePt t="110184" x="5465763" y="5367338"/>
          <p14:tracePt t="110195" x="5465763" y="5348288"/>
          <p14:tracePt t="110209" x="5465763" y="5340350"/>
          <p14:tracePt t="110237" x="5465763" y="5348288"/>
          <p14:tracePt t="110768" x="5465763" y="5357813"/>
          <p14:tracePt t="110795" x="5465763" y="5367338"/>
          <p14:tracePt t="110809" x="5473700" y="5367338"/>
          <p14:tracePt t="110820" x="5473700" y="5375275"/>
          <p14:tracePt t="110833" x="5483225" y="5375275"/>
          <p14:tracePt t="110847" x="5483225" y="5384800"/>
          <p14:tracePt t="110858" x="5491163" y="5384800"/>
          <p14:tracePt t="110870" x="5491163" y="5394325"/>
          <p14:tracePt t="110885" x="5500688" y="5402263"/>
          <p14:tracePt t="110902" x="5510213" y="5402263"/>
          <p14:tracePt t="110918" x="5518150" y="5411788"/>
          <p14:tracePt t="110935" x="5527675" y="5419725"/>
          <p14:tracePt t="110952" x="5537200" y="5429250"/>
          <p14:tracePt t="110968" x="5554663" y="5438775"/>
          <p14:tracePt t="110986" x="5562600" y="5446713"/>
          <p14:tracePt t="111011" x="5572125" y="5446713"/>
          <p14:tracePt t="111024" x="5581650" y="5446713"/>
          <p14:tracePt t="111036" x="5589588" y="5456238"/>
          <p14:tracePt t="111052" x="5599113" y="5456238"/>
          <p14:tracePt t="111068" x="5608638" y="5465763"/>
          <p14:tracePt t="111087" x="5626100" y="5465763"/>
          <p14:tracePt t="111101" x="5634038" y="5465763"/>
          <p14:tracePt t="111125" x="5643563" y="5465763"/>
          <p14:tracePt t="111139" x="5653088" y="5473700"/>
          <p14:tracePt t="111153" x="5661025" y="5473700"/>
          <p14:tracePt t="111168" x="5670550" y="5473700"/>
          <p14:tracePt t="111185" x="5688013" y="5473700"/>
          <p14:tracePt t="111203" x="5688013" y="5483225"/>
          <p14:tracePt t="111218" x="5697538" y="5483225"/>
          <p14:tracePt t="111235" x="5705475" y="5483225"/>
          <p14:tracePt t="111253" x="5715000" y="5491163"/>
          <p14:tracePt t="111290" x="5715000" y="5500688"/>
          <p14:tracePt t="111519" x="5715000" y="5510213"/>
          <p14:tracePt t="111546" x="5715000" y="5518150"/>
          <p14:tracePt t="111584" x="5724525" y="5527675"/>
          <p14:tracePt t="111596" x="5724525" y="5537200"/>
          <p14:tracePt t="111635" x="5724525" y="5554663"/>
          <p14:tracePt t="111662" x="5724525" y="5562600"/>
          <p14:tracePt t="111674" x="5724525" y="5581650"/>
          <p14:tracePt t="111698" x="5724525" y="5589588"/>
          <p14:tracePt t="111711" x="5724525" y="5599113"/>
          <p14:tracePt t="111725" x="5724525" y="5608638"/>
          <p14:tracePt t="111737" x="5724525" y="5616575"/>
          <p14:tracePt t="111752" x="5724525" y="5626100"/>
          <p14:tracePt t="111768" x="5724525" y="5634038"/>
          <p14:tracePt t="111785" x="5724525" y="5643563"/>
          <p14:tracePt t="111801" x="5724525" y="5661025"/>
          <p14:tracePt t="111828" x="5724525" y="5670550"/>
          <p14:tracePt t="111838" x="5715000" y="5697538"/>
          <p14:tracePt t="111852" x="5705475" y="5724525"/>
          <p14:tracePt t="111868" x="5697538" y="5741988"/>
          <p14:tracePt t="111885" x="5688013" y="5776913"/>
          <p14:tracePt t="111904" x="5688013" y="5786438"/>
          <p14:tracePt t="111930" x="5680075" y="5795963"/>
          <p14:tracePt t="111941" x="5680075" y="5803900"/>
          <p14:tracePt t="112911" x="5670550" y="5803900"/>
          <p14:tracePt t="113773" x="5661025" y="5803900"/>
          <p14:tracePt t="113785" x="5653088" y="5803900"/>
          <p14:tracePt t="113799" x="5634038" y="5803900"/>
          <p14:tracePt t="113813" x="5608638" y="5813425"/>
          <p14:tracePt t="113825" x="5581650" y="5813425"/>
          <p14:tracePt t="113836" x="5554663" y="5822950"/>
          <p14:tracePt t="113852" x="5527675" y="5822950"/>
          <p14:tracePt t="113868" x="5500688" y="5822950"/>
          <p14:tracePt t="113885" x="5473700" y="5822950"/>
          <p14:tracePt t="113903" x="5465763" y="5822950"/>
          <p14:tracePt t="113918" x="5456238" y="5822950"/>
          <p14:tracePt t="113939" x="5456238" y="5830888"/>
          <p14:tracePt t="114016" x="5456238" y="5840413"/>
          <p14:tracePt t="114066" x="5473700" y="5840413"/>
          <p14:tracePt t="114093" x="5500688" y="5840413"/>
          <p14:tracePt t="114106" x="5527675" y="5840413"/>
          <p14:tracePt t="114118" x="5562600" y="5840413"/>
          <p14:tracePt t="114129" x="5608638" y="5813425"/>
          <p14:tracePt t="114141" x="5643563" y="5795963"/>
          <p14:tracePt t="114156" x="5688013" y="5768975"/>
          <p14:tracePt t="114169" x="5705475" y="5759450"/>
          <p14:tracePt t="114185" x="5715000" y="5751513"/>
          <p14:tracePt t="114202" x="5732463" y="5732463"/>
          <p14:tracePt t="114219" x="5741988" y="5732463"/>
          <p14:tracePt t="114245" x="5741988" y="5724525"/>
          <p14:tracePt t="114257" x="5741988" y="5715000"/>
          <p14:tracePt t="114283" x="5741988" y="5705475"/>
          <p14:tracePt t="114334" x="5732463" y="5697538"/>
          <p14:tracePt t="114359" x="5724525" y="5688013"/>
          <p14:tracePt t="114371" x="5705475" y="5688013"/>
          <p14:tracePt t="114383" x="5688013" y="5680075"/>
          <p14:tracePt t="114397" x="5670550" y="5680075"/>
          <p14:tracePt t="114410" x="5661025" y="5670550"/>
          <p14:tracePt t="114423" x="5653088" y="5670550"/>
          <p14:tracePt t="114436" x="5643563" y="5670550"/>
          <p14:tracePt t="114451" x="5634038" y="5670550"/>
          <p14:tracePt t="114468" x="5634038" y="5680075"/>
          <p14:tracePt t="114600" x="5634038" y="5688013"/>
          <p14:tracePt t="114615" x="5634038" y="5697538"/>
          <p14:tracePt t="114627" x="5634038" y="5715000"/>
          <p14:tracePt t="114639" x="5643563" y="5732463"/>
          <p14:tracePt t="114665" x="5653088" y="5732463"/>
          <p14:tracePt t="114678" x="5661025" y="5741988"/>
          <p14:tracePt t="114689" x="5680075" y="5741988"/>
          <p14:tracePt t="114703" x="5697538" y="5741988"/>
          <p14:tracePt t="114718" x="5705475" y="5741988"/>
          <p14:tracePt t="116498" x="5697538" y="5741988"/>
          <p14:tracePt t="116778" x="5688013" y="5741988"/>
          <p14:tracePt t="116790" x="5680075" y="5741988"/>
          <p14:tracePt t="116816" x="5688013" y="5741988"/>
          <p14:tracePt t="117121" x="5697538" y="5741988"/>
          <p14:tracePt t="117147" x="5705475" y="5741988"/>
          <p14:tracePt t="117223" x="5705475" y="5732463"/>
          <p14:tracePt t="117758" x="5724525" y="5715000"/>
          <p14:tracePt t="117769" x="5741988" y="5697538"/>
          <p14:tracePt t="117783" x="5759450" y="5653088"/>
          <p14:tracePt t="117796" x="5776913" y="5616575"/>
          <p14:tracePt t="117809" x="5795963" y="5581650"/>
          <p14:tracePt t="117821" x="5813425" y="5562600"/>
          <p14:tracePt t="117835" x="5813425" y="5545138"/>
          <p14:tracePt t="117852" x="5813425" y="5537200"/>
          <p14:tracePt t="117868" x="5813425" y="5518150"/>
          <p14:tracePt t="117886" x="5813425" y="5510213"/>
          <p14:tracePt t="117903" x="5803900" y="5500688"/>
          <p14:tracePt t="117924" x="5776913" y="5491163"/>
          <p14:tracePt t="117937" x="5759450" y="5483225"/>
          <p14:tracePt t="117952" x="5732463" y="5483225"/>
          <p14:tracePt t="117968" x="5697538" y="5483225"/>
          <p14:tracePt t="117986" x="5680075" y="5491163"/>
          <p14:tracePt t="118002" x="5661025" y="5510213"/>
          <p14:tracePt t="118018" x="5653088" y="5527675"/>
          <p14:tracePt t="118035" x="5626100" y="5562600"/>
          <p14:tracePt t="118052" x="5608638" y="5589588"/>
          <p14:tracePt t="118068" x="5608638" y="5608638"/>
          <p14:tracePt t="118085" x="5599113" y="5626100"/>
          <p14:tracePt t="118103" x="5599113" y="5634038"/>
          <p14:tracePt t="124254" x="5599113" y="5643563"/>
          <p14:tracePt t="124917" x="5599113" y="5653088"/>
          <p14:tracePt t="124929" x="5599113" y="5661025"/>
          <p14:tracePt t="124942" x="5599113" y="5680075"/>
          <p14:tracePt t="124956" x="5599113" y="5697538"/>
          <p14:tracePt t="124969" x="5599113" y="5715000"/>
          <p14:tracePt t="124985" x="5599113" y="5724525"/>
          <p14:tracePt t="125002" x="5599113" y="5751513"/>
          <p14:tracePt t="125019" x="5599113" y="5759450"/>
          <p14:tracePt t="125036" x="5599113" y="5776913"/>
          <p14:tracePt t="125052" x="5589588" y="5803900"/>
          <p14:tracePt t="125070" x="5589588" y="5813425"/>
          <p14:tracePt t="125096" x="5589588" y="5822950"/>
          <p14:tracePt t="125107" x="5581650" y="5830888"/>
          <p14:tracePt t="125120" x="5581650" y="5840413"/>
          <p14:tracePt t="125147" x="5572125" y="5840413"/>
          <p14:tracePt t="125159" x="5572125" y="5848350"/>
          <p14:tracePt t="125171" x="5562600" y="5857875"/>
          <p14:tracePt t="125186" x="5554663" y="5867400"/>
          <p14:tracePt t="125202" x="5545138" y="5875338"/>
          <p14:tracePt t="125219" x="5537200" y="5884863"/>
          <p14:tracePt t="125236" x="5527675" y="5884863"/>
          <p14:tracePt t="125252" x="5527675" y="5894388"/>
          <p14:tracePt t="125274" x="5510213" y="5894388"/>
          <p14:tracePt t="125287" x="5500688" y="5894388"/>
          <p14:tracePt t="125302" x="5491163" y="5894388"/>
          <p14:tracePt t="125319" x="5473700" y="5894388"/>
          <p14:tracePt t="125336" x="5419725" y="5894388"/>
          <p14:tracePt t="125352" x="5384800" y="5894388"/>
          <p14:tracePt t="125368" x="5348288" y="5894388"/>
          <p14:tracePt t="125385" x="5259388" y="5894388"/>
          <p14:tracePt t="125404" x="5214938" y="5884863"/>
          <p14:tracePt t="125419" x="5170488" y="5875338"/>
          <p14:tracePt t="125434" x="5089525" y="5857875"/>
          <p14:tracePt t="125451" x="5054600" y="5848350"/>
          <p14:tracePt t="125469" x="5010150" y="5830888"/>
          <p14:tracePt t="125485" x="4965700" y="5803900"/>
          <p14:tracePt t="125503" x="4929188" y="5776913"/>
          <p14:tracePt t="125520" x="4911725" y="5768975"/>
          <p14:tracePt t="125536" x="4875213" y="5741988"/>
          <p14:tracePt t="125553" x="4848225" y="5732463"/>
          <p14:tracePt t="125568" x="4830763" y="5724525"/>
          <p14:tracePt t="125585" x="4822825" y="5715000"/>
          <p14:tracePt t="125602" x="4776788" y="5705475"/>
          <p14:tracePt t="125619" x="4751388" y="5705475"/>
          <p14:tracePt t="125635" x="4724400" y="5705475"/>
          <p14:tracePt t="125652" x="4660900" y="5705475"/>
          <p14:tracePt t="125669" x="4625975" y="5732463"/>
          <p14:tracePt t="125685" x="4572000" y="5759450"/>
          <p14:tracePt t="125703" x="4429125" y="5830888"/>
          <p14:tracePt t="125720" x="4367213" y="5867400"/>
          <p14:tracePt t="125736" x="4313238" y="5902325"/>
          <p14:tracePt t="125752" x="4259263" y="5938838"/>
          <p14:tracePt t="125770" x="4232275" y="5946775"/>
          <p14:tracePt t="125785" x="4232275" y="5956300"/>
          <p14:tracePt t="125802" x="4224338" y="5956300"/>
          <p14:tracePt t="126702" x="4241800" y="5956300"/>
          <p14:tracePt t="127016" x="4268788" y="5956300"/>
          <p14:tracePt t="127030" x="4295775" y="5956300"/>
          <p14:tracePt t="127043" x="4322763" y="5956300"/>
          <p14:tracePt t="127056" x="4357688" y="5956300"/>
          <p14:tracePt t="127069" x="4394200" y="5956300"/>
          <p14:tracePt t="127085" x="4419600" y="5946775"/>
          <p14:tracePt t="127102" x="4465638" y="5946775"/>
          <p14:tracePt t="127121" x="4483100" y="5938838"/>
          <p14:tracePt t="127135" x="4500563" y="5938838"/>
          <p14:tracePt t="127153" x="4537075" y="5938838"/>
          <p14:tracePt t="127170" x="4545013" y="5938838"/>
          <p14:tracePt t="127195" x="4554538" y="5938838"/>
          <p14:tracePt t="127209" x="4562475" y="5938838"/>
          <p14:tracePt t="127222" x="4581525" y="5929313"/>
          <p14:tracePt t="127526" x="4625975" y="5884863"/>
          <p14:tracePt t="127538" x="4741863" y="5786438"/>
          <p14:tracePt t="127552" x="4965700" y="5608638"/>
          <p14:tracePt t="127564" x="5170488" y="5446713"/>
          <p14:tracePt t="127578" x="5295900" y="5340350"/>
          <p14:tracePt t="127589" x="5402263" y="5268913"/>
          <p14:tracePt t="127603" x="5473700" y="5214938"/>
          <p14:tracePt t="127619" x="5518150" y="5170488"/>
          <p14:tracePt t="127635" x="5562600" y="5133975"/>
          <p14:tracePt t="127652" x="5589588" y="5099050"/>
          <p14:tracePt t="127669" x="5608638" y="5081588"/>
          <p14:tracePt t="127685" x="5608638" y="5062538"/>
          <p14:tracePt t="127704" x="5608638" y="5054600"/>
          <p14:tracePt t="127729" x="5608638" y="5027613"/>
          <p14:tracePt t="127744" x="5608638" y="5000625"/>
          <p14:tracePt t="127755" x="5608638" y="4956175"/>
          <p14:tracePt t="127769" x="5608638" y="4884738"/>
          <p14:tracePt t="127785" x="5599113" y="4803775"/>
          <p14:tracePt t="127802" x="5599113" y="4670425"/>
          <p14:tracePt t="127820" x="5599113" y="4625975"/>
          <p14:tracePt t="127835" x="5599113" y="4598988"/>
          <p14:tracePt t="127852" x="5589588" y="4581525"/>
          <p14:tracePt t="127870" x="5589588" y="4572000"/>
          <p14:tracePt t="127885" x="5599113" y="4562475"/>
          <p14:tracePt t="127987" x="5616575" y="4554538"/>
          <p14:tracePt t="127998" x="5634038" y="4554538"/>
          <p14:tracePt t="128010" x="5643563" y="4545013"/>
          <p14:tracePt t="128024" x="5661025" y="4537075"/>
          <p14:tracePt t="128037" x="5670550" y="4537075"/>
          <p14:tracePt t="128052" x="5680075" y="4537075"/>
          <p14:tracePt t="128069" x="5680075" y="4527550"/>
          <p14:tracePt t="128089" x="5688013" y="4527550"/>
          <p14:tracePt t="128102" x="5688013" y="4518025"/>
          <p14:tracePt t="128153" x="5697538" y="4500563"/>
          <p14:tracePt t="128189" x="5715000" y="4473575"/>
          <p14:tracePt t="128200" x="5732463" y="4411663"/>
          <p14:tracePt t="128214" x="5768975" y="4330700"/>
          <p14:tracePt t="128227" x="5795963" y="4268788"/>
          <p14:tracePt t="128239" x="5813425" y="4214813"/>
          <p14:tracePt t="128253" x="5830888" y="4187825"/>
          <p14:tracePt t="128269" x="5830888" y="4179888"/>
          <p14:tracePt t="128285" x="5840413" y="4160838"/>
          <p14:tracePt t="129198" x="5840413" y="4152900"/>
          <p14:tracePt t="129487" x="5857875" y="4152900"/>
          <p14:tracePt t="129498" x="5867400" y="4133850"/>
          <p14:tracePt t="129512" x="5875338" y="4116388"/>
          <p14:tracePt t="129525" x="5884863" y="4098925"/>
          <p14:tracePt t="129537" x="5902325" y="4081463"/>
          <p14:tracePt t="129552" x="5911850" y="4062413"/>
          <p14:tracePt t="129569" x="5919788" y="4054475"/>
          <p14:tracePt t="129586" x="5929313" y="4027488"/>
          <p14:tracePt t="129602" x="5929313" y="4017963"/>
          <p14:tracePt t="129619" x="5929313" y="4000500"/>
          <p14:tracePt t="129635" x="5929313" y="3919538"/>
          <p14:tracePt t="129653" x="5929313" y="3857625"/>
          <p14:tracePt t="129669" x="5929313" y="3786188"/>
          <p14:tracePt t="129685" x="5929313" y="3652838"/>
          <p14:tracePt t="129704" x="5929313" y="3598863"/>
          <p14:tracePt t="129719" x="5929313" y="3536950"/>
          <p14:tracePt t="129736" x="5929313" y="3473450"/>
          <p14:tracePt t="129753" x="5929313" y="3375025"/>
          <p14:tracePt t="129770" x="5929313" y="3340100"/>
          <p14:tracePt t="129785" x="5938838" y="3313113"/>
          <p14:tracePt t="129802" x="5965825" y="3276600"/>
          <p14:tracePt t="129819" x="5973763" y="3268663"/>
          <p14:tracePt t="129836" x="5973763" y="3259138"/>
          <p14:tracePt t="129852" x="6000750" y="3251200"/>
          <p14:tracePt t="129870" x="6010275" y="3241675"/>
          <p14:tracePt t="129885" x="6018213" y="3241675"/>
          <p14:tracePt t="129904" x="6027738" y="3241675"/>
          <p14:tracePt t="129922" x="6037263" y="3241675"/>
          <p14:tracePt t="130855" x="6037263" y="3251200"/>
          <p14:tracePt t="130990" x="6037263" y="3259138"/>
          <p14:tracePt t="131003" x="6045200" y="3276600"/>
          <p14:tracePt t="131014" x="6045200" y="3286125"/>
          <p14:tracePt t="131028" x="6045200" y="3295650"/>
          <p14:tracePt t="131040" x="6045200" y="3303588"/>
          <p14:tracePt t="131053" x="6045200" y="3322638"/>
          <p14:tracePt t="131069" x="6054725" y="3340100"/>
          <p14:tracePt t="131092" x="6054725" y="3348038"/>
          <p14:tracePt t="131105" x="6062663" y="3357563"/>
          <p14:tracePt t="131119" x="6062663" y="3384550"/>
          <p14:tracePt t="131136" x="6062663" y="3411538"/>
          <p14:tracePt t="131153" x="6072188" y="3465513"/>
          <p14:tracePt t="131169" x="6072188" y="3482975"/>
          <p14:tracePt t="131185" x="6072188" y="3500438"/>
          <p14:tracePt t="131202" x="6072188" y="3517900"/>
          <p14:tracePt t="131219" x="6072188" y="3536950"/>
          <p14:tracePt t="131235" x="6072188" y="3554413"/>
          <p14:tracePt t="131252" x="6072188" y="3616325"/>
          <p14:tracePt t="131270" x="6072188" y="3652838"/>
          <p14:tracePt t="131285" x="6072188" y="3679825"/>
          <p14:tracePt t="131302" x="6072188" y="3714750"/>
          <p14:tracePt t="131321" x="6072188" y="3724275"/>
          <p14:tracePt t="131336" x="6072188" y="3732213"/>
          <p14:tracePt t="131352" x="6062663" y="3741738"/>
          <p14:tracePt t="131369" x="6062663" y="3751263"/>
          <p14:tracePt t="131472" x="6062663" y="3759200"/>
          <p14:tracePt t="131485" x="6054725" y="3768725"/>
          <p14:tracePt t="131498" x="6045200" y="3795713"/>
          <p14:tracePt t="131512" x="6037263" y="3830638"/>
          <p14:tracePt t="131523" x="6037263" y="3848100"/>
          <p14:tracePt t="131536" x="6018213" y="3875088"/>
          <p14:tracePt t="131552" x="6018213" y="3884613"/>
          <p14:tracePt t="131568" x="6018213" y="3894138"/>
          <p14:tracePt t="131586" x="6018213" y="3911600"/>
          <p14:tracePt t="132429" x="6018213" y="3919538"/>
          <p14:tracePt t="132465" x="6018213" y="3929063"/>
          <p14:tracePt t="132491" x="6018213" y="3938588"/>
          <p14:tracePt t="132519" x="6018213" y="3946525"/>
          <p14:tracePt t="132529" x="6018213" y="3965575"/>
          <p14:tracePt t="132542" x="6018213" y="3973513"/>
          <p14:tracePt t="132554" x="6018213" y="3990975"/>
          <p14:tracePt t="132569" x="6018213" y="4010025"/>
          <p14:tracePt t="132585" x="6018213" y="4017963"/>
          <p14:tracePt t="132606" x="6018213" y="4027488"/>
          <p14:tracePt t="132621" x="6018213" y="4037013"/>
          <p14:tracePt t="132635" x="6018213" y="4044950"/>
          <p14:tracePt t="132652" x="6018213" y="4062413"/>
          <p14:tracePt t="132670" x="6018213" y="4071938"/>
          <p14:tracePt t="132685" x="6010275" y="4089400"/>
          <p14:tracePt t="132702" x="6010275" y="4108450"/>
          <p14:tracePt t="132720" x="6010275" y="4143375"/>
          <p14:tracePt t="132736" x="6010275" y="4160838"/>
          <p14:tracePt t="132752" x="6010275" y="4179888"/>
          <p14:tracePt t="132773" x="6010275" y="4187825"/>
          <p14:tracePt t="132848" x="6010275" y="4179888"/>
          <p14:tracePt t="133294" x="6010275" y="4160838"/>
          <p14:tracePt t="133307" x="6010275" y="4143375"/>
          <p14:tracePt t="133318" x="6010275" y="4125913"/>
          <p14:tracePt t="133331" x="6010275" y="4108450"/>
          <p14:tracePt t="133345" x="6010275" y="4098925"/>
          <p14:tracePt t="133357" x="6010275" y="4089400"/>
          <p14:tracePt t="133370" x="6010275" y="4081463"/>
          <p14:tracePt t="133385" x="6010275" y="4071938"/>
          <p14:tracePt t="133407" x="6010275" y="4062413"/>
          <p14:tracePt t="134311" x="6000750" y="4071938"/>
          <p14:tracePt t="134846" x="6000750" y="4081463"/>
          <p14:tracePt t="134872" x="6000750" y="4089400"/>
          <p14:tracePt t="134884" x="6000750" y="4098925"/>
          <p14:tracePt t="134910" x="6000750" y="4108450"/>
          <p14:tracePt t="134923" x="6000750" y="4116388"/>
          <p14:tracePt t="134935" x="5991225" y="4125913"/>
          <p14:tracePt t="134960" x="5991225" y="4133850"/>
          <p14:tracePt t="134974" x="5991225" y="4143375"/>
          <p14:tracePt t="134986" x="5991225" y="4160838"/>
          <p14:tracePt t="134999" x="5991225" y="4179888"/>
          <p14:tracePt t="135013" x="5991225" y="4187825"/>
          <p14:tracePt t="135025" x="5991225" y="4214813"/>
          <p14:tracePt t="135037" x="5991225" y="4232275"/>
          <p14:tracePt t="135052" x="5983288" y="4251325"/>
          <p14:tracePt t="135069" x="5983288" y="4268788"/>
          <p14:tracePt t="135085" x="5973763" y="4295775"/>
          <p14:tracePt t="135103" x="5973763" y="4313238"/>
          <p14:tracePt t="135119" x="5973763" y="4322763"/>
          <p14:tracePt t="135136" x="5973763" y="4340225"/>
          <p14:tracePt t="135153" x="5965825" y="4340225"/>
          <p14:tracePt t="135169" x="5965825" y="4348163"/>
          <p14:tracePt t="135185" x="5965825" y="4367213"/>
          <p14:tracePt t="135204" x="5956300" y="4384675"/>
          <p14:tracePt t="135220" x="5956300" y="4394200"/>
          <p14:tracePt t="135242" x="5956300" y="4402138"/>
          <p14:tracePt t="135254" x="5956300" y="4411663"/>
          <p14:tracePt t="135279" x="5956300" y="4419600"/>
          <p14:tracePt t="135344" x="5946775" y="4419600"/>
          <p14:tracePt t="135381" x="5938838" y="4419600"/>
          <p14:tracePt t="135572" x="5929313" y="4429125"/>
          <p14:tracePt t="135584" x="5919788" y="4429125"/>
          <p14:tracePt t="135596" x="5911850" y="4438650"/>
          <p14:tracePt t="135610" x="5902325" y="4438650"/>
          <p14:tracePt t="135624" x="5894388" y="4446588"/>
          <p14:tracePt t="135637" x="5884863" y="4446588"/>
          <p14:tracePt t="135652" x="5875338" y="4446588"/>
          <p14:tracePt t="135674" x="5867400" y="4446588"/>
          <p14:tracePt t="135763" x="5867400" y="4438650"/>
          <p14:tracePt t="135839" x="5867400" y="4429125"/>
          <p14:tracePt t="135851" x="5867400" y="4419600"/>
          <p14:tracePt t="135865" x="5867400" y="4411663"/>
          <p14:tracePt t="135879" x="5867400" y="4402138"/>
          <p14:tracePt t="135904" x="5867400" y="4394200"/>
          <p14:tracePt t="135916" x="5867400" y="4384675"/>
          <p14:tracePt t="135941" x="5867400" y="4375150"/>
          <p14:tracePt t="136068" x="5857875" y="4375150"/>
          <p14:tracePt t="136680" x="5848350" y="4375150"/>
          <p14:tracePt t="136693" x="5822950" y="4384675"/>
          <p14:tracePt t="136705" x="5786438" y="4384675"/>
          <p14:tracePt t="136717" x="5751513" y="4402138"/>
          <p14:tracePt t="136730" x="5697538" y="4411663"/>
          <p14:tracePt t="136743" x="5670550" y="4429125"/>
          <p14:tracePt t="136757" x="5643563" y="4429125"/>
          <p14:tracePt t="136769" x="5616575" y="4429125"/>
          <p14:tracePt t="136786" x="5599113" y="4429125"/>
          <p14:tracePt t="136802" x="5572125" y="4429125"/>
          <p14:tracePt t="136821" x="5562600" y="4429125"/>
          <p14:tracePt t="136836" x="5554663" y="4429125"/>
          <p14:tracePt t="136852" x="5554663" y="4411663"/>
          <p14:tracePt t="136871" x="5545138" y="4411663"/>
          <p14:tracePt t="136885" x="5545138" y="4402138"/>
          <p14:tracePt t="136904" x="5545138" y="4394200"/>
          <p14:tracePt t="136919" x="5545138" y="4384675"/>
          <p14:tracePt t="136947" x="5545138" y="4375150"/>
          <p14:tracePt t="136960" x="5545138" y="4367213"/>
          <p14:tracePt t="137011" x="5554663" y="4348163"/>
          <p14:tracePt t="137036" x="5599113" y="4330700"/>
          <p14:tracePt t="137048" x="5634038" y="4295775"/>
          <p14:tracePt t="137061" x="5705475" y="4259263"/>
          <p14:tracePt t="137075" x="5768975" y="4214813"/>
          <p14:tracePt t="137086" x="5840413" y="4179888"/>
          <p14:tracePt t="137102" x="5894388" y="4160838"/>
          <p14:tracePt t="137119" x="5956300" y="4152900"/>
          <p14:tracePt t="137136" x="6018213" y="4152900"/>
          <p14:tracePt t="137153" x="6037263" y="4152900"/>
          <p14:tracePt t="137169" x="6054725" y="4160838"/>
          <p14:tracePt t="137186" x="6089650" y="4187825"/>
          <p14:tracePt t="137204" x="6108700" y="4205288"/>
          <p14:tracePt t="137219" x="6108700" y="4224338"/>
          <p14:tracePt t="137236" x="6108700" y="4232275"/>
          <p14:tracePt t="137252" x="6116638" y="4251325"/>
          <p14:tracePt t="137270" x="6126163" y="4276725"/>
          <p14:tracePt t="137286" x="6126163" y="4286250"/>
          <p14:tracePt t="137302" x="6126163" y="4313238"/>
          <p14:tracePt t="137320" x="6126163" y="4330700"/>
          <p14:tracePt t="137336" x="6126163" y="4340225"/>
          <p14:tracePt t="137352" x="6126163" y="4348163"/>
          <p14:tracePt t="137369" x="6126163" y="4357688"/>
          <p14:tracePt t="140022" x="6126163" y="4367213"/>
          <p14:tracePt t="140078" x="6126163" y="4375150"/>
          <p14:tracePt t="140092" x="6126163" y="4384675"/>
          <p14:tracePt t="140104" x="6126163" y="4402138"/>
          <p14:tracePt t="140116" x="6116638" y="4419600"/>
          <p14:tracePt t="140144" x="6108700" y="4429125"/>
          <p14:tracePt t="140155" x="6089650" y="4446588"/>
          <p14:tracePt t="140167" x="6054725" y="4473575"/>
          <p14:tracePt t="140179" x="6018213" y="4510088"/>
          <p14:tracePt t="140194" x="5965825" y="4537075"/>
          <p14:tracePt t="140206" x="5911850" y="4562475"/>
          <p14:tracePt t="140219" x="5867400" y="4581525"/>
          <p14:tracePt t="140236" x="5813425" y="4598988"/>
          <p14:tracePt t="140252" x="5741988" y="4608513"/>
          <p14:tracePt t="140270" x="5705475" y="4608513"/>
          <p14:tracePt t="140286" x="5688013" y="4608513"/>
          <p14:tracePt t="140302" x="5643563" y="4608513"/>
          <p14:tracePt t="140321" x="5626100" y="4589463"/>
          <p14:tracePt t="140336" x="5616575" y="4581525"/>
          <p14:tracePt t="140352" x="5599113" y="4562475"/>
          <p14:tracePt t="140369" x="5572125" y="4545013"/>
          <p14:tracePt t="140386" x="5572125" y="4527550"/>
          <p14:tracePt t="140403" x="5562600" y="4510088"/>
          <p14:tracePt t="140419" x="5545138" y="4465638"/>
          <p14:tracePt t="140436" x="5545138" y="4446588"/>
          <p14:tracePt t="140452" x="5545138" y="4429125"/>
          <p14:tracePt t="140469" x="5545138" y="4411663"/>
          <p14:tracePt t="140488" x="5545138" y="4402138"/>
          <p14:tracePt t="140502" x="5545138" y="4394200"/>
          <p14:tracePt t="140525" x="5545138" y="4384675"/>
          <p14:tracePt t="140537" x="5554663" y="4384675"/>
          <p14:tracePt t="140553" x="5562600" y="4375150"/>
          <p14:tracePt t="140569" x="5581650" y="4367213"/>
          <p14:tracePt t="140586" x="5643563" y="4340225"/>
          <p14:tracePt t="140603" x="5670550" y="4330700"/>
          <p14:tracePt t="140619" x="5697538" y="4322763"/>
          <p14:tracePt t="140636" x="5741988" y="4303713"/>
          <p14:tracePt t="140653" x="5759450" y="4303713"/>
          <p14:tracePt t="140669" x="5768975" y="4303713"/>
          <p14:tracePt t="140686" x="5803900" y="4303713"/>
          <p14:tracePt t="140705" x="5813425" y="4303713"/>
          <p14:tracePt t="140719" x="5822950" y="4303713"/>
          <p14:tracePt t="140736" x="5840413" y="4303713"/>
          <p14:tracePt t="140752" x="5857875" y="4303713"/>
          <p14:tracePt t="140770" x="5867400" y="4303713"/>
          <p14:tracePt t="140791" x="5875338" y="4303713"/>
          <p14:tracePt t="140817" x="5884863" y="4303713"/>
          <p14:tracePt t="140829" x="5884863" y="4313238"/>
          <p14:tracePt t="140856" x="5894388" y="4313238"/>
          <p14:tracePt t="140881" x="5894388" y="4322763"/>
          <p14:tracePt t="141148" x="5894388" y="4330700"/>
          <p14:tracePt t="142222" x="5894388" y="4348163"/>
          <p14:tracePt t="142281" x="5894388" y="4357688"/>
          <p14:tracePt t="142331" x="5894388" y="4367213"/>
          <p14:tracePt t="142357" x="5894388" y="4375150"/>
          <p14:tracePt t="142370" x="5894388" y="4384675"/>
          <p14:tracePt t="142384" x="5894388" y="4402138"/>
          <p14:tracePt t="142395" x="5894388" y="4411663"/>
          <p14:tracePt t="142408" x="5875338" y="4429125"/>
          <p14:tracePt t="142421" x="5867400" y="4438650"/>
          <p14:tracePt t="142436" x="5857875" y="4446588"/>
          <p14:tracePt t="142452" x="5840413" y="4446588"/>
          <p14:tracePt t="142469" x="5803900" y="4465638"/>
          <p14:tracePt t="142487" x="5776913" y="4465638"/>
          <p14:tracePt t="142503" x="5732463" y="4465638"/>
          <p14:tracePt t="142519" x="5643563" y="4465638"/>
          <p14:tracePt t="142536" x="5608638" y="4446588"/>
          <p14:tracePt t="142552" x="5554663" y="4429125"/>
          <p14:tracePt t="142569" x="5500688" y="4402138"/>
          <p14:tracePt t="142587" x="5483225" y="4394200"/>
          <p14:tracePt t="142602" x="5473700" y="4375150"/>
          <p14:tracePt t="142619" x="5456238" y="4348163"/>
          <p14:tracePt t="142637" x="5456238" y="4330700"/>
          <p14:tracePt t="142652" x="5446713" y="4322763"/>
          <p14:tracePt t="142669" x="5446713" y="4313238"/>
          <p14:tracePt t="142686" x="5446713" y="4276725"/>
          <p14:tracePt t="142703" x="5446713" y="4259263"/>
          <p14:tracePt t="142719" x="5456238" y="4232275"/>
          <p14:tracePt t="142736" x="5545138" y="4143375"/>
          <p14:tracePt t="142753" x="5599113" y="4108450"/>
          <p14:tracePt t="142769" x="5643563" y="4071938"/>
          <p14:tracePt t="142786" x="5751513" y="4027488"/>
          <p14:tracePt t="142803" x="5795963" y="4017963"/>
          <p14:tracePt t="142819" x="5848350" y="4017963"/>
          <p14:tracePt t="142836" x="5894388" y="4017963"/>
          <p14:tracePt t="142852" x="5991225" y="4054475"/>
          <p14:tracePt t="142869" x="6018213" y="4071938"/>
          <p14:tracePt t="142886" x="6072188" y="4116388"/>
          <p14:tracePt t="142905" x="6081713" y="4133850"/>
          <p14:tracePt t="142919" x="6108700" y="4152900"/>
          <p14:tracePt t="142935" x="6116638" y="4170363"/>
          <p14:tracePt t="142953" x="6134100" y="4232275"/>
          <p14:tracePt t="142970" x="6134100" y="4259263"/>
          <p14:tracePt t="142986" x="6143625" y="4286250"/>
          <p14:tracePt t="143003" x="6143625" y="4340225"/>
          <p14:tracePt t="143020" x="6143625" y="4357688"/>
          <p14:tracePt t="143036" x="6143625" y="4384675"/>
          <p14:tracePt t="143052" x="6134100" y="4411663"/>
          <p14:tracePt t="143070" x="6126163" y="4429125"/>
          <p14:tracePt t="143086" x="6126163" y="4438650"/>
          <p14:tracePt t="143102" x="6116638" y="4446588"/>
          <p14:tracePt t="143121" x="6116638" y="4456113"/>
          <p14:tracePt t="143136" x="6108700" y="4456113"/>
          <p14:tracePt t="143153" x="6099175" y="4456113"/>
          <p14:tracePt t="143169" x="6099175" y="4465638"/>
          <p14:tracePt t="143186" x="6089650" y="4473575"/>
          <p14:tracePt t="143210" x="6081713" y="4473575"/>
          <p14:tracePt t="143262" x="6081713" y="4483100"/>
          <p14:tracePt t="143274" x="6062663" y="4483100"/>
          <p14:tracePt t="143287" x="6054725" y="4491038"/>
          <p14:tracePt t="143299" x="6045200" y="4500563"/>
          <p14:tracePt t="143312" x="6037263" y="4500563"/>
          <p14:tracePt t="143325" x="6027738" y="4500563"/>
          <p14:tracePt t="143375" x="6018213" y="4500563"/>
          <p14:tracePt t="145235" x="6010275" y="4500563"/>
          <p14:tracePt t="145437" x="6000750" y="4500563"/>
          <p14:tracePt t="145462" x="5983288" y="4500563"/>
          <p14:tracePt t="145474" x="5973763" y="4491038"/>
          <p14:tracePt t="145488" x="5965825" y="4491038"/>
          <p14:tracePt t="145501" x="5938838" y="4483100"/>
          <p14:tracePt t="145513" x="5929313" y="4483100"/>
          <p14:tracePt t="145526" x="5919788" y="4473575"/>
          <p14:tracePt t="145538" x="5902325" y="4465638"/>
          <p14:tracePt t="145553" x="5894388" y="4456113"/>
          <p14:tracePt t="145577" x="5884863" y="4456113"/>
          <p14:tracePt t="145590" x="5884863" y="4446588"/>
          <p14:tracePt t="145615" x="5875338" y="4446588"/>
          <p14:tracePt t="145628" x="5875338" y="4438650"/>
          <p14:tracePt t="145641" x="5875338" y="4429125"/>
          <p14:tracePt t="145653" x="5875338" y="4419600"/>
          <p14:tracePt t="145678" x="5875338" y="4411663"/>
          <p14:tracePt t="145692" x="5875338" y="4402138"/>
          <p14:tracePt t="145703" x="5875338" y="4394200"/>
          <p14:tracePt t="145729" x="5875338" y="4384675"/>
          <p14:tracePt t="145767" x="5884863" y="4375150"/>
          <p14:tracePt t="145781" x="5884863" y="4367213"/>
          <p14:tracePt t="145793" x="5894388" y="4367213"/>
          <p14:tracePt t="145806" x="5911850" y="4357688"/>
          <p14:tracePt t="145819" x="5919788" y="4348163"/>
          <p14:tracePt t="145835" x="5929313" y="4340225"/>
          <p14:tracePt t="145852" x="5929313" y="4330700"/>
          <p14:tracePt t="145870" x="5938838" y="4330700"/>
          <p14:tracePt t="145885" x="5946775" y="4330700"/>
          <p14:tracePt t="145921" x="5946775" y="4322763"/>
          <p14:tracePt t="148613" x="5946775" y="4330700"/>
          <p14:tracePt t="149055" x="5946775" y="4340225"/>
          <p14:tracePt t="149106" x="5938838" y="4348163"/>
          <p14:tracePt t="149117" x="5929313" y="4357688"/>
          <p14:tracePt t="149142" x="5911850" y="4357688"/>
          <p14:tracePt t="149155" x="5902325" y="4357688"/>
          <p14:tracePt t="149167" x="5884863" y="4367213"/>
          <p14:tracePt t="149180" x="5867400" y="4367213"/>
          <p14:tracePt t="149194" x="5848350" y="4367213"/>
          <p14:tracePt t="149207" x="5830888" y="4367213"/>
          <p14:tracePt t="149219" x="5813425" y="4367213"/>
          <p14:tracePt t="149244" x="5803900" y="4367213"/>
          <p14:tracePt t="149256" x="5795963" y="4367213"/>
          <p14:tracePt t="149282" x="5786438" y="4367213"/>
          <p14:tracePt t="149296" x="5776913" y="4367213"/>
          <p14:tracePt t="149308" x="5768975" y="4367213"/>
          <p14:tracePt t="149333" x="5759450" y="4367213"/>
          <p14:tracePt t="149345" x="5751513" y="4367213"/>
          <p14:tracePt t="149358" x="5732463" y="4367213"/>
          <p14:tracePt t="149371" x="5724525" y="4367213"/>
          <p14:tracePt t="149386" x="5705475" y="4367213"/>
          <p14:tracePt t="149408" x="5697538" y="4375150"/>
          <p14:tracePt t="149435" x="5688013" y="4375150"/>
          <p14:tracePt t="149462" x="5670550" y="4375150"/>
          <p14:tracePt t="149485" x="5670550" y="4384675"/>
          <p14:tracePt t="149499" x="5661025" y="4384675"/>
          <p14:tracePt t="149512" x="5653088" y="4394200"/>
          <p14:tracePt t="149537" x="5653088" y="4402138"/>
          <p14:tracePt t="149549" x="5643563" y="4402138"/>
          <p14:tracePt t="149576" x="5634038" y="4402138"/>
          <p14:tracePt t="149587" x="5634038" y="4411663"/>
          <p14:tracePt t="149625" x="5626100" y="4411663"/>
          <p14:tracePt t="149728" x="5599113" y="4429125"/>
          <p14:tracePt t="150377" x="5572125" y="4438650"/>
          <p14:tracePt t="150389" x="5527675" y="4456113"/>
          <p14:tracePt t="150401" x="5483225" y="4483100"/>
          <p14:tracePt t="150417" x="5456238" y="4500563"/>
          <p14:tracePt t="150428" x="5429250" y="4510088"/>
          <p14:tracePt t="150440" x="5411788" y="4518025"/>
          <p14:tracePt t="150454" x="5402263" y="4527550"/>
          <p14:tracePt t="150469" x="5394325" y="4527550"/>
          <p14:tracePt t="150486" x="5384800" y="4537075"/>
          <p14:tracePt t="150504" x="5375275" y="4537075"/>
          <p14:tracePt t="150531" x="5375275" y="4545013"/>
          <p14:tracePt t="150567" x="5367338" y="4545013"/>
          <p14:tracePt t="150582" x="5367338" y="4562475"/>
          <p14:tracePt t="151052" x="5367338" y="4572000"/>
          <p14:tracePt t="151077" x="5367338" y="4589463"/>
          <p14:tracePt t="151089" x="5367338" y="4598988"/>
          <p14:tracePt t="151115" x="5357813" y="4616450"/>
          <p14:tracePt t="151128" x="5357813" y="4633913"/>
          <p14:tracePt t="151141" x="5357813" y="4643438"/>
          <p14:tracePt t="151154" x="5357813" y="4652963"/>
          <p14:tracePt t="151166" x="5357813" y="4660900"/>
          <p14:tracePt t="151179" x="5348288" y="4670425"/>
          <p14:tracePt t="151191" x="5348288" y="4687888"/>
          <p14:tracePt t="151205" x="5348288" y="4697413"/>
          <p14:tracePt t="151219" x="5348288" y="4705350"/>
          <p14:tracePt t="151236" x="5348288" y="4714875"/>
          <p14:tracePt t="151253" x="5340350" y="4724400"/>
          <p14:tracePt t="151269" x="5340350" y="4732338"/>
          <p14:tracePt t="151286" x="5340350" y="4741863"/>
          <p14:tracePt t="151303" x="5340350" y="4751388"/>
          <p14:tracePt t="152203" x="5340350" y="4759325"/>
          <p14:tracePt t="152947" x="5340350" y="4768850"/>
          <p14:tracePt t="152961" x="5340350" y="4776788"/>
          <p14:tracePt t="152973" x="5340350" y="4795838"/>
          <p14:tracePt t="152986" x="5340350" y="4813300"/>
          <p14:tracePt t="152998" x="5340350" y="4830763"/>
          <p14:tracePt t="153012" x="5340350" y="4848225"/>
          <p14:tracePt t="153025" x="5340350" y="4867275"/>
          <p14:tracePt t="153037" x="5340350" y="4875213"/>
          <p14:tracePt t="153053" x="5330825" y="4884738"/>
          <p14:tracePt t="153070" x="5330825" y="4894263"/>
          <p14:tracePt t="153086" x="5330825" y="4919663"/>
          <p14:tracePt t="153103" x="5330825" y="4929188"/>
          <p14:tracePt t="153119" x="5330825" y="4946650"/>
          <p14:tracePt t="153135" x="5322888" y="4956175"/>
          <p14:tracePt t="153153" x="5322888" y="4983163"/>
          <p14:tracePt t="153169" x="5322888" y="4991100"/>
          <p14:tracePt t="153186" x="5322888" y="5010150"/>
          <p14:tracePt t="153204" x="5322888" y="5027613"/>
          <p14:tracePt t="153220" x="5322888" y="5045075"/>
          <p14:tracePt t="153236" x="5322888" y="5062538"/>
          <p14:tracePt t="153254" x="5322888" y="5081588"/>
          <p14:tracePt t="153269" x="5322888" y="5089525"/>
          <p14:tracePt t="153292" x="5322888" y="5099050"/>
          <p14:tracePt t="153329" x="5322888" y="5108575"/>
          <p14:tracePt t="153344" x="5322888" y="5116513"/>
          <p14:tracePt t="153368" x="5322888" y="5126038"/>
          <p14:tracePt t="153393" x="5322888" y="5133975"/>
          <p14:tracePt t="153431" x="5322888" y="5143500"/>
          <p14:tracePt t="153445" x="5322888" y="5153025"/>
          <p14:tracePt t="153483" x="5322888" y="5160963"/>
          <p14:tracePt t="153495" x="5322888" y="5180013"/>
          <p14:tracePt t="153524" x="5322888" y="5187950"/>
          <p14:tracePt t="153533" x="5322888" y="5197475"/>
          <p14:tracePt t="153545" x="5322888" y="5205413"/>
          <p14:tracePt t="153557" x="5322888" y="5224463"/>
          <p14:tracePt t="153571" x="5322888" y="5241925"/>
          <p14:tracePt t="153585" x="5330825" y="5251450"/>
          <p14:tracePt t="153602" x="5330825" y="5276850"/>
          <p14:tracePt t="153619" x="5330825" y="5303838"/>
          <p14:tracePt t="153636" x="5340350" y="5313363"/>
          <p14:tracePt t="153652" x="5340350" y="5322888"/>
          <p14:tracePt t="153669" x="5340350" y="5330825"/>
          <p14:tracePt t="153711" x="5348288" y="5330825"/>
          <p14:tracePt t="155486" x="5348288" y="5340350"/>
          <p14:tracePt t="155633" x="5357813" y="5340350"/>
          <p14:tracePt t="155647" x="5367338" y="5348288"/>
          <p14:tracePt t="155658" x="5375275" y="5357813"/>
          <p14:tracePt t="155672" x="5384800" y="5367338"/>
          <p14:tracePt t="155686" x="5394325" y="5375275"/>
          <p14:tracePt t="155702" x="5402263" y="5384800"/>
          <p14:tracePt t="155719" x="5419725" y="5402263"/>
          <p14:tracePt t="155736" x="5429250" y="5402263"/>
          <p14:tracePt t="155752" x="5438775" y="5419725"/>
          <p14:tracePt t="155769" x="5456238" y="5419725"/>
          <p14:tracePt t="155787" x="5465763" y="5429250"/>
          <p14:tracePt t="155802" x="5473700" y="5438775"/>
          <p14:tracePt t="155819" x="5483225" y="5438775"/>
          <p14:tracePt t="155837" x="5483225" y="5446713"/>
          <p14:tracePt t="155862" x="5491163" y="5446713"/>
          <p14:tracePt t="155875" x="5500688" y="5446713"/>
          <p14:tracePt t="155901" x="5510213" y="5446713"/>
          <p14:tracePt t="155926" x="5518150" y="5446713"/>
          <p14:tracePt t="155977" x="5500688" y="5446713"/>
          <p14:tracePt t="156143" x="5491163" y="5446713"/>
          <p14:tracePt t="156169" x="5483225" y="5446713"/>
          <p14:tracePt t="156194" x="5473700" y="5446713"/>
          <p14:tracePt t="156233" x="5465763" y="5446713"/>
          <p14:tracePt t="156499" x="5456238" y="5446713"/>
          <p14:tracePt t="156515" x="5438775" y="5446713"/>
          <p14:tracePt t="156538" x="5429250" y="5446713"/>
          <p14:tracePt t="156551" x="5411788" y="5446713"/>
          <p14:tracePt t="156563" x="5394325" y="5429250"/>
          <p14:tracePt t="156579" x="5375275" y="5429250"/>
          <p14:tracePt t="156589" x="5367338" y="5411788"/>
          <p14:tracePt t="156603" x="5348288" y="5402263"/>
          <p14:tracePt t="156620" x="5348288" y="5384800"/>
          <p14:tracePt t="156636" x="5330825" y="5367338"/>
          <p14:tracePt t="156653" x="5330825" y="5348288"/>
          <p14:tracePt t="156670" x="5322888" y="5340350"/>
          <p14:tracePt t="156686" x="5322888" y="5313363"/>
          <p14:tracePt t="156705" x="5322888" y="5303838"/>
          <p14:tracePt t="156720" x="5322888" y="5295900"/>
          <p14:tracePt t="156736" x="5322888" y="5286375"/>
          <p14:tracePt t="156753" x="5322888" y="5276850"/>
          <p14:tracePt t="156770" x="5322888" y="5268913"/>
          <p14:tracePt t="156804" x="5330825" y="5259388"/>
          <p14:tracePt t="156818" x="5340350" y="5251450"/>
          <p14:tracePt t="156843" x="5348288" y="5251450"/>
          <p14:tracePt t="156856" x="5357813" y="5232400"/>
          <p14:tracePt t="156869" x="5367338" y="5232400"/>
          <p14:tracePt t="156882" x="5375275" y="5224463"/>
          <p14:tracePt t="156895" x="5384800" y="5224463"/>
          <p14:tracePt t="156907" x="5402263" y="5214938"/>
          <p14:tracePt t="156920" x="5402263" y="5205413"/>
          <p14:tracePt t="156936" x="5419725" y="5197475"/>
          <p14:tracePt t="156953" x="5438775" y="5180013"/>
          <p14:tracePt t="156971" x="5446713" y="5160963"/>
          <p14:tracePt t="156986" x="5456238" y="5133975"/>
          <p14:tracePt t="157003" x="5465763" y="5108575"/>
          <p14:tracePt t="157020" x="5491163" y="5000625"/>
          <p14:tracePt t="157036" x="5510213" y="4938713"/>
          <p14:tracePt t="157053" x="5518150" y="4875213"/>
          <p14:tracePt t="157069" x="5537200" y="4813300"/>
          <p14:tracePt t="157086" x="5537200" y="4795838"/>
          <p14:tracePt t="157103" x="5537200" y="4776788"/>
          <p14:tracePt t="157120" x="5537200" y="4768850"/>
          <p14:tracePt t="157378" x="5537200" y="4759325"/>
          <p14:tracePt t="157402" x="5537200" y="4751388"/>
          <p14:tracePt t="157416" x="5537200" y="4732338"/>
          <p14:tracePt t="157431" x="5537200" y="4714875"/>
          <p14:tracePt t="157442" x="5537200" y="4697413"/>
          <p14:tracePt t="157456" x="5537200" y="4670425"/>
          <p14:tracePt t="157470" x="5554663" y="4616450"/>
          <p14:tracePt t="157487" x="5572125" y="4581525"/>
          <p14:tracePt t="157504" x="5626100" y="4491038"/>
          <p14:tracePt t="157520" x="5643563" y="4473575"/>
          <p14:tracePt t="157536" x="5653088" y="4456113"/>
          <p14:tracePt t="157553" x="5697538" y="4429125"/>
          <p14:tracePt t="157571" x="5705475" y="4411663"/>
          <p14:tracePt t="157586" x="5724525" y="4411663"/>
          <p14:tracePt t="157604" x="5732463" y="4402138"/>
          <p14:tracePt t="157621" x="5724525" y="4411663"/>
          <p14:tracePt t="157747" x="5715000" y="4429125"/>
          <p14:tracePt t="157761" x="5705475" y="4438650"/>
          <p14:tracePt t="157772" x="5697538" y="4446588"/>
          <p14:tracePt t="157787" x="5688013" y="4456113"/>
          <p14:tracePt t="157798" x="5670550" y="4473575"/>
          <p14:tracePt t="157812" x="5653088" y="4510088"/>
          <p14:tracePt t="157823" x="5634038" y="4527550"/>
          <p14:tracePt t="157837" x="5608638" y="4562475"/>
          <p14:tracePt t="157853" x="5581650" y="4616450"/>
          <p14:tracePt t="157870" x="5527675" y="4714875"/>
          <p14:tracePt t="157888" x="5518150" y="4751388"/>
          <p14:tracePt t="157905" x="5500688" y="4776788"/>
          <p14:tracePt t="157920" x="5491163" y="4795838"/>
          <p14:tracePt t="157936" x="5483225" y="4822825"/>
          <p14:tracePt t="157953" x="5483225" y="4830763"/>
          <p14:tracePt t="159730" x="5483225" y="4857750"/>
          <p14:tracePt t="160458" x="5483225" y="4875213"/>
          <p14:tracePt t="160509" x="5483225" y="4938713"/>
          <p14:tracePt t="160522" x="5483225" y="5037138"/>
          <p14:tracePt t="160535" x="5483225" y="5153025"/>
          <p14:tracePt t="160548" x="5483225" y="5286375"/>
          <p14:tracePt t="160561" x="5483225" y="5402263"/>
          <p14:tracePt t="160573" x="5473700" y="5500688"/>
          <p14:tracePt t="160588" x="5465763" y="5581650"/>
          <p14:tracePt t="160603" x="5465763" y="5643563"/>
          <p14:tracePt t="160620" x="5456238" y="5688013"/>
          <p14:tracePt t="160637" x="5456238" y="5697538"/>
          <p14:tracePt t="160654" x="5456238" y="5705475"/>
          <p14:tracePt t="160676" x="5456238" y="5715000"/>
          <p14:tracePt t="160815" x="5456238" y="5697538"/>
          <p14:tracePt t="160942" x="5456238" y="5670550"/>
          <p14:tracePt t="160955" x="5456238" y="5643563"/>
          <p14:tracePt t="160968" x="5456238" y="5608638"/>
          <p14:tracePt t="160980" x="5456238" y="5589588"/>
          <p14:tracePt t="160994" x="5456238" y="5572125"/>
          <p14:tracePt t="161007" x="5456238" y="5562600"/>
          <p14:tracePt t="161020" x="5456238" y="5554663"/>
          <p14:tracePt t="161036" x="5456238" y="5545138"/>
          <p14:tracePt t="161053" x="5456238" y="5537200"/>
          <p14:tracePt t="161096" x="5456238" y="5527675"/>
          <p14:tracePt t="161402" x="5456238" y="5518150"/>
          <p14:tracePt t="161413" x="5456238" y="5500688"/>
          <p14:tracePt t="161426" x="5456238" y="5465763"/>
          <p14:tracePt t="161438" x="5456238" y="5438775"/>
          <p14:tracePt t="161453" x="5456238" y="5411788"/>
          <p14:tracePt t="161470" x="5456238" y="5375275"/>
          <p14:tracePt t="161487" x="5446713" y="5322888"/>
          <p14:tracePt t="161504" x="5446713" y="5313363"/>
          <p14:tracePt t="161521" x="5446713" y="5303838"/>
          <p14:tracePt t="161537" x="5446713" y="5295900"/>
          <p14:tracePt t="161554" x="5446713" y="5313363"/>
          <p14:tracePt t="161808" x="5465763" y="5330825"/>
          <p14:tracePt t="161834" x="5483225" y="5340350"/>
          <p14:tracePt t="161847" x="5500688" y="5357813"/>
          <p14:tracePt t="161859" x="5537200" y="5384800"/>
          <p14:tracePt t="161872" x="5554663" y="5402263"/>
          <p14:tracePt t="161887" x="5572125" y="5411788"/>
          <p14:tracePt t="161905" x="5589588" y="5419725"/>
          <p14:tracePt t="161920" x="5626100" y="5429250"/>
          <p14:tracePt t="161937" x="5634038" y="5438775"/>
          <p14:tracePt t="161953" x="5661025" y="5446713"/>
          <p14:tracePt t="161970" x="5697538" y="5456238"/>
          <p14:tracePt t="161987" x="5705475" y="5465763"/>
          <p14:tracePt t="162003" x="5732463" y="5465763"/>
          <p14:tracePt t="162020" x="5741988" y="5473700"/>
          <p14:tracePt t="162038" x="5759450" y="5483225"/>
          <p14:tracePt t="162053" x="5768975" y="5483225"/>
          <p14:tracePt t="162075" x="5776913" y="5491163"/>
          <p14:tracePt t="162088" x="5786438" y="5500688"/>
          <p14:tracePt t="162114" x="5786438" y="5510213"/>
          <p14:tracePt t="162125" x="5795963" y="5527675"/>
          <p14:tracePt t="162138" x="5795963" y="5545138"/>
          <p14:tracePt t="162153" x="5803900" y="5572125"/>
          <p14:tracePt t="162170" x="5803900" y="5589588"/>
          <p14:tracePt t="162185" x="5803900" y="5626100"/>
          <p14:tracePt t="162202" x="5803900" y="5634038"/>
          <p14:tracePt t="162219" x="5803900" y="5653088"/>
          <p14:tracePt t="162235" x="5803900" y="5670550"/>
          <p14:tracePt t="162253" x="5803900" y="5680075"/>
          <p14:tracePt t="162304" x="5803900" y="5688013"/>
          <p14:tracePt t="162469" x="5803900" y="5697538"/>
          <p14:tracePt t="162507" x="5803900" y="5705475"/>
          <p14:tracePt t="162533" x="5795963" y="5705475"/>
          <p14:tracePt t="163453" x="5786438" y="5715000"/>
          <p14:tracePt t="163552" x="5776913" y="5715000"/>
          <p14:tracePt t="163563" x="5768975" y="5715000"/>
          <p14:tracePt t="163575" x="5759450" y="5715000"/>
          <p14:tracePt t="163591" x="5751513" y="5715000"/>
          <p14:tracePt t="163604" x="5741988" y="5715000"/>
          <p14:tracePt t="163619" x="5732463" y="5715000"/>
          <p14:tracePt t="163635" x="5724525" y="5715000"/>
          <p14:tracePt t="163653" x="5697538" y="5715000"/>
          <p14:tracePt t="163669" x="5688013" y="5715000"/>
          <p14:tracePt t="163686" x="5680075" y="5715000"/>
          <p14:tracePt t="163704" x="5670550" y="5715000"/>
          <p14:tracePt t="163728" x="5661025" y="5705475"/>
          <p14:tracePt t="163767" x="5653088" y="5705475"/>
          <p14:tracePt t="163807" x="5653088" y="5697538"/>
          <p14:tracePt t="163832" x="5643563" y="5697538"/>
          <p14:tracePt t="163843" x="5634038" y="5697538"/>
          <p14:tracePt t="163907" x="5634038" y="5688013"/>
          <p14:tracePt t="163919" x="5634038" y="5680075"/>
          <p14:tracePt t="163984" x="5653088" y="5680075"/>
          <p14:tracePt t="164010" x="5653088" y="5670550"/>
          <p14:tracePt t="164022" x="5661025" y="5670550"/>
          <p14:tracePt t="164034" x="5670550" y="5670550"/>
          <p14:tracePt t="164047" x="5680075" y="5670550"/>
          <p14:tracePt t="164060" x="5688013" y="5670550"/>
          <p14:tracePt t="164073" x="5697538" y="5670550"/>
          <p14:tracePt t="164087" x="5705475" y="5670550"/>
          <p14:tracePt t="164102" x="5724525" y="5670550"/>
          <p14:tracePt t="164119" x="5732463" y="5670550"/>
          <p14:tracePt t="164136" x="5751513" y="5688013"/>
          <p14:tracePt t="164153" x="5759450" y="5697538"/>
          <p14:tracePt t="164175" x="5768975" y="5697538"/>
          <p14:tracePt t="164187" x="5768975" y="5705475"/>
          <p14:tracePt t="164202" x="5768975" y="5715000"/>
          <p14:tracePt t="164238" x="5768975" y="5724525"/>
          <p14:tracePt t="164264" x="5768975" y="5715000"/>
          <p14:tracePt t="164441" x="5768975" y="5705475"/>
          <p14:tracePt t="164518" x="5768975" y="5715000"/>
          <p14:tracePt t="164824" x="5768975" y="5724525"/>
          <p14:tracePt t="164874" x="5759450" y="5724525"/>
          <p14:tracePt t="164952" x="5751513" y="5724525"/>
          <p14:tracePt t="164977" x="5741988" y="5724525"/>
          <p14:tracePt t="164989" x="5732463" y="5715000"/>
          <p14:tracePt t="165003" x="5715000" y="5715000"/>
          <p14:tracePt t="165015" x="5705475" y="5705475"/>
          <p14:tracePt t="165027" x="5697538" y="5705475"/>
          <p14:tracePt t="165041" x="5680075" y="5705475"/>
          <p14:tracePt t="165053" x="5680075" y="5697538"/>
          <p14:tracePt t="165069" x="5670550" y="5697538"/>
          <p14:tracePt t="165086" x="5661025" y="5697538"/>
          <p14:tracePt t="165104" x="5653088" y="5697538"/>
          <p14:tracePt t="165192" x="5643563" y="5705475"/>
          <p14:tracePt t="165206" x="5643563" y="5724525"/>
          <p14:tracePt t="165218" x="5643563" y="5741988"/>
          <p14:tracePt t="165232" x="5634038" y="5759450"/>
          <p14:tracePt t="165244" x="5634038" y="5786438"/>
          <p14:tracePt t="165259" x="5634038" y="5803900"/>
          <p14:tracePt t="165270" x="5634038" y="5813425"/>
          <p14:tracePt t="165285" x="5634038" y="5822950"/>
          <p14:tracePt t="165302" x="5634038" y="5830888"/>
          <p14:tracePt t="165319" x="5634038" y="5840413"/>
          <p14:tracePt t="165335" x="5653088" y="5848350"/>
          <p14:tracePt t="165352" x="5670550" y="5857875"/>
          <p14:tracePt t="165369" x="5715000" y="5857875"/>
          <p14:tracePt t="165386" x="5732463" y="5857875"/>
          <p14:tracePt t="165403" x="5751513" y="5857875"/>
          <p14:tracePt t="165418" x="5776913" y="5840413"/>
          <p14:tracePt t="165436" x="5786438" y="5822950"/>
          <p14:tracePt t="165452" x="5786438" y="5813425"/>
          <p14:tracePt t="165469" x="5795963" y="5786438"/>
          <p14:tracePt t="165487" x="5795963" y="5776913"/>
          <p14:tracePt t="165503" x="5795963" y="5759450"/>
          <p14:tracePt t="165520" x="5786438" y="5732463"/>
          <p14:tracePt t="165537" x="5776913" y="5724525"/>
          <p14:tracePt t="165552" x="5759450" y="5705475"/>
          <p14:tracePt t="165569" x="5751513" y="5705475"/>
          <p14:tracePt t="165585" x="5732463" y="5688013"/>
          <p14:tracePt t="165602" x="5724525" y="5688013"/>
          <p14:tracePt t="165619" x="5715000" y="5688013"/>
          <p14:tracePt t="165639" x="5705475" y="5688013"/>
          <p14:tracePt t="165677" x="5705475" y="5697538"/>
          <p14:tracePt t="165957" x="5705475" y="5705475"/>
          <p14:tracePt t="165970" x="5705475" y="5715000"/>
          <p14:tracePt t="166007" x="5705475" y="5724525"/>
          <p14:tracePt t="166058" x="5705475" y="5732463"/>
          <p14:tracePt t="166530" x="5705475" y="5741988"/>
          <p14:tracePt t="166543" x="5705475" y="5751513"/>
          <p14:tracePt t="166570" x="5705475" y="5759450"/>
          <p14:tracePt t="166581" x="5705475" y="5776913"/>
          <p14:tracePt t="166607" x="5705475" y="5795963"/>
          <p14:tracePt t="166619" x="5705475" y="5813425"/>
          <p14:tracePt t="166633" x="5705475" y="5822950"/>
          <p14:tracePt t="166646" x="5705475" y="5840413"/>
          <p14:tracePt t="166657" x="5705475" y="5848350"/>
          <p14:tracePt t="166670" x="5705475" y="5867400"/>
          <p14:tracePt t="166697" x="5697538" y="5867400"/>
          <p14:tracePt t="166708" x="5697538" y="5875338"/>
          <p14:tracePt t="166749" x="5688013" y="5875338"/>
          <p14:tracePt t="166760" x="5680075" y="5875338"/>
          <p14:tracePt t="166771" x="5670550" y="5884863"/>
          <p14:tracePt t="166786" x="5661025" y="5884863"/>
          <p14:tracePt t="166802" x="5653088" y="5894388"/>
          <p14:tracePt t="166819" x="5626100" y="5894388"/>
          <p14:tracePt t="166837" x="5616575" y="5894388"/>
          <p14:tracePt t="166852" x="5599113" y="5894388"/>
          <p14:tracePt t="166869" x="5581650" y="5894388"/>
          <p14:tracePt t="166887" x="5572125" y="5894388"/>
          <p14:tracePt t="166904" x="5554663" y="5894388"/>
          <p14:tracePt t="166919" x="5537200" y="5884863"/>
          <p14:tracePt t="166935" x="5483225" y="5875338"/>
          <p14:tracePt t="166952" x="5456238" y="5867400"/>
          <p14:tracePt t="166968" x="5411788" y="5857875"/>
          <p14:tracePt t="166986" x="5357813" y="5848350"/>
          <p14:tracePt t="167002" x="5330825" y="5840413"/>
          <p14:tracePt t="167019" x="5313363" y="5830888"/>
          <p14:tracePt t="167035" x="5276850" y="5822950"/>
          <p14:tracePt t="167052" x="5251450" y="5813425"/>
          <p14:tracePt t="167069" x="5224463" y="5803900"/>
          <p14:tracePt t="167085" x="5205413" y="5795963"/>
          <p14:tracePt t="167102" x="5170488" y="5776913"/>
          <p14:tracePt t="167119" x="5143500" y="5759450"/>
          <p14:tracePt t="167136" x="5116513" y="5751513"/>
          <p14:tracePt t="167136" x="5099050" y="5741988"/>
          <p14:tracePt t="167155" x="5089525" y="5732463"/>
          <p14:tracePt t="167169" x="5072063" y="5724525"/>
          <p14:tracePt t="167185" x="5062538" y="5715000"/>
          <p14:tracePt t="167202" x="5045075" y="5705475"/>
          <p14:tracePt t="167220" x="5037138" y="5705475"/>
          <p14:tracePt t="167243" x="5027613" y="5705475"/>
          <p14:tracePt t="167256" x="5018088" y="5705475"/>
          <p14:tracePt t="167319" x="5010150" y="5705475"/>
          <p14:tracePt t="167345" x="4991100" y="5705475"/>
          <p14:tracePt t="167370" x="4983163" y="5705475"/>
          <p14:tracePt t="167383" x="4965700" y="5705475"/>
          <p14:tracePt t="167408" x="4956175" y="5705475"/>
          <p14:tracePt t="167422" x="4946650" y="5705475"/>
          <p14:tracePt t="167433" x="4938713" y="5705475"/>
          <p14:tracePt t="167447" x="4929188" y="5705475"/>
          <p14:tracePt t="167485" x="4919663" y="5705475"/>
          <p14:tracePt t="167559" x="4911725" y="5705475"/>
          <p14:tracePt t="167587" x="4902200" y="5705475"/>
          <p14:tracePt t="167613" x="4894263" y="5705475"/>
          <p14:tracePt t="167624" x="4884738" y="5705475"/>
          <p14:tracePt t="167638" x="4867275" y="5705475"/>
          <p14:tracePt t="167651" x="4857750" y="5705475"/>
          <p14:tracePt t="167664" x="4848225" y="5705475"/>
          <p14:tracePt t="167676" x="4830763" y="5705475"/>
          <p14:tracePt t="167687" x="4822825" y="5715000"/>
          <p14:tracePt t="167703" x="4813300" y="5715000"/>
          <p14:tracePt t="167719" x="4803775" y="5715000"/>
          <p14:tracePt t="167736" x="4795838" y="5724525"/>
          <p14:tracePt t="167752" x="4786313" y="5724525"/>
          <p14:tracePt t="167790" x="4776788" y="5724525"/>
          <p14:tracePt t="175715" x="4795838" y="5724525"/>
          <p14:tracePt t="176095" x="4840288" y="5732463"/>
          <p14:tracePt t="176106" x="4946650" y="5732463"/>
          <p14:tracePt t="176119" x="5126038" y="5732463"/>
          <p14:tracePt t="176132" x="5419725" y="5732463"/>
          <p14:tracePt t="176146" x="5715000" y="5715000"/>
          <p14:tracePt t="176158" x="5929313" y="5688013"/>
          <p14:tracePt t="176171" x="6045200" y="5670550"/>
          <p14:tracePt t="176187" x="6143625" y="5643563"/>
          <p14:tracePt t="176202" x="6205538" y="5626100"/>
          <p14:tracePt t="176219" x="6251575" y="5599113"/>
          <p14:tracePt t="176236" x="6269038" y="5589588"/>
          <p14:tracePt t="176252" x="6269038" y="5581650"/>
          <p14:tracePt t="176284" x="6276975" y="5581650"/>
          <p14:tracePt t="176337" x="6276975" y="5572125"/>
          <p14:tracePt t="176361" x="6286500" y="5554663"/>
          <p14:tracePt t="176387" x="6296025" y="5554663"/>
          <p14:tracePt t="176399" x="6276975" y="5554663"/>
          <p14:tracePt t="176514" x="6269038" y="5554663"/>
          <p14:tracePt t="176527" x="6251575" y="5554663"/>
          <p14:tracePt t="176541" x="6232525" y="5554663"/>
          <p14:tracePt t="176553" x="6205538" y="5554663"/>
          <p14:tracePt t="176567" x="6180138" y="5554663"/>
          <p14:tracePt t="176577" x="6134100" y="5562600"/>
          <p14:tracePt t="176591" x="6099175" y="5562600"/>
          <p14:tracePt t="176604" x="6072188" y="5572125"/>
          <p14:tracePt t="176619" x="6027738" y="5572125"/>
          <p14:tracePt t="176636" x="5983288" y="5581650"/>
          <p14:tracePt t="176653" x="5938838" y="5589588"/>
          <p14:tracePt t="176670" x="5919788" y="5589588"/>
          <p14:tracePt t="176686" x="5911850" y="5589588"/>
          <p14:tracePt t="176703" x="5894388" y="5589588"/>
          <p14:tracePt t="176720" x="5884863" y="5589588"/>
          <p14:tracePt t="176922" x="5857875" y="5589588"/>
          <p14:tracePt t="176935" x="5830888" y="5589588"/>
          <p14:tracePt t="176948" x="5813425" y="5599113"/>
          <p14:tracePt t="176961" x="5786438" y="5608638"/>
          <p14:tracePt t="176972" x="5768975" y="5616575"/>
          <p14:tracePt t="176986" x="5741988" y="5616575"/>
          <p14:tracePt t="177002" x="5732463" y="5626100"/>
          <p14:tracePt t="177019" x="5705475" y="5643563"/>
          <p14:tracePt t="177036" x="5697538" y="5653088"/>
          <p14:tracePt t="177052" x="5688013" y="5670550"/>
          <p14:tracePt t="177069" x="5680075" y="5697538"/>
          <p14:tracePt t="177087" x="5670550" y="5705475"/>
          <p14:tracePt t="177103" x="5670550" y="5715000"/>
          <p14:tracePt t="177119" x="5670550" y="5724525"/>
          <p14:tracePt t="177136" x="5670550" y="5732463"/>
          <p14:tracePt t="177153" x="5670550" y="5751513"/>
          <p14:tracePt t="177169" x="5670550" y="5759450"/>
          <p14:tracePt t="177186" x="5680075" y="5786438"/>
          <p14:tracePt t="177203" x="5688013" y="5786438"/>
          <p14:tracePt t="177219" x="5697538" y="5803900"/>
          <p14:tracePt t="177236" x="5705475" y="5813425"/>
          <p14:tracePt t="177267" x="5715000" y="5813425"/>
          <p14:tracePt t="179957" x="5715000" y="5803900"/>
          <p14:tracePt t="180181" x="5724525" y="5795963"/>
          <p14:tracePt t="180193" x="5724525" y="5768975"/>
          <p14:tracePt t="180207" x="5724525" y="5759450"/>
          <p14:tracePt t="180217" x="5732463" y="5751513"/>
          <p14:tracePt t="180231" x="5732463" y="5741988"/>
          <p14:tracePt t="180244" x="5732463" y="5732463"/>
          <p14:tracePt t="180282" x="5732463" y="5741988"/>
          <p14:tracePt t="181033" x="5724525" y="5751513"/>
          <p14:tracePt t="181072" x="5715000" y="5751513"/>
          <p14:tracePt t="181109" x="5715000" y="5759450"/>
          <p14:tracePt t="181123" x="5705475" y="5768975"/>
          <p14:tracePt t="181135" x="5697538" y="5768975"/>
          <p14:tracePt t="181173" x="5688013" y="5776913"/>
          <p14:tracePt t="181198" x="5680075" y="5776913"/>
          <p14:tracePt t="181236" x="5670550" y="5786438"/>
          <p14:tracePt t="181249" x="5661025" y="5795963"/>
          <p14:tracePt t="181288" x="5653088" y="5795963"/>
          <p14:tracePt t="181300" x="5643563" y="5803900"/>
          <p14:tracePt t="181312" x="5634038" y="5813425"/>
          <p14:tracePt t="181337" x="5626100" y="5813425"/>
          <p14:tracePt t="181351" x="5616575" y="5813425"/>
          <p14:tracePt t="181377" x="5608638" y="5822950"/>
          <p14:tracePt t="181390" x="5599113" y="5830888"/>
          <p14:tracePt t="181414" x="5589588" y="5830888"/>
          <p14:tracePt t="181427" x="5581650" y="5830888"/>
          <p14:tracePt t="181441" x="5572125" y="5840413"/>
          <p14:tracePt t="181454" x="5562600" y="5840413"/>
          <p14:tracePt t="181466" x="5554663" y="5840413"/>
          <p14:tracePt t="181479" x="5545138" y="5840413"/>
          <p14:tracePt t="181492" x="5545138" y="5848350"/>
          <p14:tracePt t="181504" x="5537200" y="5848350"/>
          <p14:tracePt t="181520" x="5527675" y="5848350"/>
          <p14:tracePt t="182437" x="5527675" y="5857875"/>
          <p14:tracePt t="199029" x="5537200" y="5857875"/>
          <p14:tracePt t="199246" x="5562600" y="5857875"/>
          <p14:tracePt t="199259" x="5634038" y="5813425"/>
          <p14:tracePt t="199274" x="5776913" y="5751513"/>
          <p14:tracePt t="199284" x="5991225" y="5653088"/>
          <p14:tracePt t="199297" x="6170613" y="5562600"/>
          <p14:tracePt t="199310" x="6313488" y="5491163"/>
          <p14:tracePt t="199324" x="6411913" y="5446713"/>
          <p14:tracePt t="199337" x="6473825" y="5384800"/>
          <p14:tracePt t="199353" x="6518275" y="5330825"/>
          <p14:tracePt t="199370" x="6572250" y="5232400"/>
          <p14:tracePt t="199387" x="6572250" y="5153025"/>
          <p14:tracePt t="199405" x="6545263" y="5089525"/>
          <p14:tracePt t="199420" x="6465888" y="5000625"/>
          <p14:tracePt t="199437" x="6010275" y="4732338"/>
          <p14:tracePt t="199454" x="5697538" y="4643438"/>
          <p14:tracePt t="199470" x="5465763" y="4616450"/>
          <p14:tracePt t="199486" x="5143500" y="4598988"/>
          <p14:tracePt t="199503" x="5045075" y="4598988"/>
          <p14:tracePt t="199520" x="4956175" y="4598988"/>
          <p14:tracePt t="199537" x="4840288" y="4643438"/>
          <p14:tracePt t="199554" x="4803775" y="4660900"/>
          <p14:tracePt t="199570" x="4786313" y="4670425"/>
          <p14:tracePt t="199587" x="4776788" y="4679950"/>
          <p14:tracePt t="199604" x="4776788" y="4687888"/>
          <p14:tracePt t="199641" x="4786313" y="4687888"/>
          <p14:tracePt t="199653" x="4822825" y="4687888"/>
          <p14:tracePt t="199666" x="4884738" y="4687888"/>
          <p14:tracePt t="199679" x="4956175" y="4670425"/>
          <p14:tracePt t="199691" x="5089525" y="4581525"/>
          <p14:tracePt t="199704" x="5313363" y="4419600"/>
          <p14:tracePt t="199720" x="5562600" y="4214813"/>
          <p14:tracePt t="199736" x="5822950" y="3973513"/>
          <p14:tracePt t="199753" x="6429375" y="3527425"/>
          <p14:tracePt t="199769" x="6616700" y="3419475"/>
          <p14:tracePt t="199786" x="6705600" y="3348038"/>
          <p14:tracePt t="199803" x="6759575" y="3322638"/>
          <p14:tracePt t="199820" x="6796088" y="3313113"/>
          <p14:tracePt t="199836" x="6769100" y="3313113"/>
          <p14:tracePt t="199883" x="6670675" y="3340100"/>
          <p14:tracePt t="199895" x="6562725" y="3357563"/>
          <p14:tracePt t="199907" x="6465888" y="3375025"/>
          <p14:tracePt t="199922" x="6357938" y="3402013"/>
          <p14:tracePt t="199937" x="6242050" y="3438525"/>
          <p14:tracePt t="199953" x="6134100" y="3455988"/>
          <p14:tracePt t="199970" x="5946775" y="3517900"/>
          <p14:tracePt t="199986" x="5894388" y="3554413"/>
          <p14:tracePt t="200003" x="5840413" y="3581400"/>
          <p14:tracePt t="200019" x="5776913" y="3660775"/>
          <p14:tracePt t="200036" x="5741988" y="3714750"/>
          <p14:tracePt t="200053" x="5724525" y="3768725"/>
          <p14:tracePt t="200069" x="5680075" y="3902075"/>
          <p14:tracePt t="200087" x="5670550" y="3973513"/>
          <p14:tracePt t="200103" x="5670550" y="4037013"/>
          <p14:tracePt t="200120" x="5680075" y="4108450"/>
          <p14:tracePt t="200136" x="5741988" y="4251325"/>
          <p14:tracePt t="200153" x="5776913" y="4286250"/>
          <p14:tracePt t="200169" x="5803900" y="4330700"/>
          <p14:tracePt t="200186" x="5875338" y="4384675"/>
          <p14:tracePt t="200203" x="5902325" y="4402138"/>
          <p14:tracePt t="200219" x="5929313" y="4419600"/>
          <p14:tracePt t="200236" x="6010275" y="4429125"/>
          <p14:tracePt t="200253" x="6037263" y="4429125"/>
          <p14:tracePt t="200269" x="6072188" y="4429125"/>
          <p14:tracePt t="200287" x="6126163" y="4411663"/>
          <p14:tracePt t="200304" x="6143625" y="4402138"/>
          <p14:tracePt t="200320" x="6161088" y="4402138"/>
          <p14:tracePt t="200337" x="6170613" y="4402138"/>
          <p14:tracePt t="200355" x="6170613" y="4394200"/>
          <p14:tracePt t="200370" x="6161088" y="4394200"/>
          <p14:tracePt t="200455" x="6153150" y="4394200"/>
          <p14:tracePt t="200469" x="6143625" y="4394200"/>
          <p14:tracePt t="200482" x="6134100" y="4394200"/>
          <p14:tracePt t="200494" x="6126163" y="4394200"/>
          <p14:tracePt t="200521" x="6116638" y="4394200"/>
          <p14:tracePt t="200647" x="6116638" y="4402138"/>
          <p14:tracePt t="200697" x="6108700" y="4402138"/>
          <p14:tracePt t="201628" x="6108700" y="4394200"/>
          <p14:tracePt t="202072" x="6108700" y="4384675"/>
          <p14:tracePt t="202212" x="6099175" y="4384675"/>
          <p14:tracePt t="202544" x="6099175" y="4402138"/>
          <p14:tracePt t="202556" x="6072188" y="4429125"/>
          <p14:tracePt t="202569" x="6062663" y="4456113"/>
          <p14:tracePt t="202583" x="6045200" y="4473575"/>
          <p14:tracePt t="202595" x="6037263" y="4491038"/>
          <p14:tracePt t="202607" x="6018213" y="4500563"/>
          <p14:tracePt t="202621" x="6010275" y="4510088"/>
          <p14:tracePt t="202637" x="6000750" y="4518025"/>
          <p14:tracePt t="202654" x="5973763" y="4527550"/>
          <p14:tracePt t="202671" x="5956300" y="4527550"/>
          <p14:tracePt t="202687" x="5938838" y="4527550"/>
          <p14:tracePt t="202703" x="5919788" y="4527550"/>
          <p14:tracePt t="202720" x="5875338" y="4527550"/>
          <p14:tracePt t="202738" x="5867400" y="4527550"/>
          <p14:tracePt t="202754" x="5857875" y="4518025"/>
          <p14:tracePt t="202770" x="5840413" y="4510088"/>
          <p14:tracePt t="202787" x="5840413" y="4500563"/>
          <p14:tracePt t="202824" x="5830888" y="4500563"/>
          <p14:tracePt t="202837" x="5830888" y="4491038"/>
          <p14:tracePt t="202850" x="5830888" y="4483100"/>
          <p14:tracePt t="202875" x="5830888" y="4473575"/>
          <p14:tracePt t="202913" x="5830888" y="4465638"/>
          <p14:tracePt t="202950" x="5830888" y="4456113"/>
          <p14:tracePt t="202977" x="5840413" y="4446588"/>
          <p14:tracePt t="202990" x="5848350" y="4446588"/>
          <p14:tracePt t="203002" x="5867400" y="4438650"/>
          <p14:tracePt t="203015" x="5875338" y="4429125"/>
          <p14:tracePt t="203028" x="5894388" y="4429125"/>
          <p14:tracePt t="203041" x="5894388" y="4419600"/>
          <p14:tracePt t="203054" x="5902325" y="4419600"/>
          <p14:tracePt t="211825" x="5919788" y="4419600"/>
          <p14:tracePt t="212426" x="5956300" y="4419600"/>
          <p14:tracePt t="212439" x="6018213" y="4411663"/>
          <p14:tracePt t="212452" x="6089650" y="4394200"/>
          <p14:tracePt t="212465" x="6143625" y="4384675"/>
          <p14:tracePt t="212482" x="6197600" y="4375150"/>
          <p14:tracePt t="212490" x="6224588" y="4357688"/>
          <p14:tracePt t="212504" x="6232525" y="4357688"/>
          <p14:tracePt t="212520" x="6251575" y="4348163"/>
          <p14:tracePt t="212537" x="6251575" y="4340225"/>
          <p14:tracePt t="212555" x="6251575" y="4330700"/>
          <p14:tracePt t="212570" x="6251575" y="4313238"/>
          <p14:tracePt t="212587" x="6251575" y="4276725"/>
          <p14:tracePt t="212606" x="6224588" y="4259263"/>
          <p14:tracePt t="212620" x="6205538" y="4232275"/>
          <p14:tracePt t="212637" x="6180138" y="4224338"/>
          <p14:tracePt t="212654" x="6153150" y="4205288"/>
          <p14:tracePt t="212671" x="6143625" y="4205288"/>
          <p14:tracePt t="212687" x="6134100" y="4205288"/>
          <p14:tracePt t="212703" x="6126163" y="4205288"/>
          <p14:tracePt t="212745" x="6116638" y="4205288"/>
          <p14:tracePt t="212783" x="6108700" y="4205288"/>
          <p14:tracePt t="212834" x="6108700" y="4214813"/>
          <p14:tracePt t="212859" x="6108700" y="4224338"/>
          <p14:tracePt t="212885" x="6099175" y="4224338"/>
          <p14:tracePt t="213483" x="6099175" y="4214813"/>
          <p14:tracePt t="214184" x="6099175" y="4205288"/>
          <p14:tracePt t="218621" x="6099175" y="4214813"/>
          <p14:tracePt t="219035" x="6099175" y="4224338"/>
          <p14:tracePt t="219046" x="6099175" y="4232275"/>
          <p14:tracePt t="219072" x="6099175" y="4241800"/>
          <p14:tracePt t="219097" x="6099175" y="4259263"/>
          <p14:tracePt t="219123" x="6099175" y="4268788"/>
          <p14:tracePt t="219137" x="6108700" y="4276725"/>
          <p14:tracePt t="219148" x="6116638" y="4295775"/>
          <p14:tracePt t="219162" x="6116638" y="4303713"/>
          <p14:tracePt t="219174" x="6126163" y="4313238"/>
          <p14:tracePt t="219187" x="6134100" y="4322763"/>
          <p14:tracePt t="219204" x="6134100" y="4330700"/>
          <p14:tracePt t="219220" x="6134100" y="4340225"/>
          <p14:tracePt t="219239" x="6134100" y="4348163"/>
          <p14:tracePt t="219263" x="6134100" y="4357688"/>
          <p14:tracePt t="219326" x="6134100" y="4367213"/>
          <p14:tracePt t="219340" x="6134100" y="4375150"/>
          <p14:tracePt t="219352" x="6134100" y="4402138"/>
          <p14:tracePt t="219365" x="6134100" y="4419600"/>
          <p14:tracePt t="219377" x="6134100" y="4438650"/>
          <p14:tracePt t="219389" x="6134100" y="4446588"/>
          <p14:tracePt t="219404" x="6134100" y="4456113"/>
          <p14:tracePt t="219420" x="6126163" y="4465638"/>
          <p14:tracePt t="219440" x="6126163" y="4473575"/>
          <p14:tracePt t="219453" x="6126163" y="4465638"/>
          <p14:tracePt t="219530" x="6126163" y="4456113"/>
          <p14:tracePt t="219543" x="6126163" y="4438650"/>
          <p14:tracePt t="219555" x="6126163" y="4429125"/>
          <p14:tracePt t="219568" x="6126163" y="4411663"/>
          <p14:tracePt t="219581" x="6126163" y="4402138"/>
          <p14:tracePt t="219593" x="6126163" y="4394200"/>
          <p14:tracePt t="219606" x="6126163" y="4384675"/>
          <p14:tracePt t="219621" x="6126163" y="4375150"/>
          <p14:tracePt t="219656" x="6126163" y="4357688"/>
          <p14:tracePt t="219708" x="6126163" y="4330700"/>
          <p14:tracePt t="219721" x="6134100" y="4286250"/>
          <p14:tracePt t="219733" x="6143625" y="4197350"/>
          <p14:tracePt t="219746" x="6153150" y="4125913"/>
          <p14:tracePt t="219759" x="6161088" y="4062413"/>
          <p14:tracePt t="219772" x="6161088" y="4037013"/>
          <p14:tracePt t="219787" x="6161088" y="4010025"/>
          <p14:tracePt t="219804" x="6170613" y="3990975"/>
          <p14:tracePt t="219821" x="6170613" y="3965575"/>
          <p14:tracePt t="219837" x="6170613" y="3956050"/>
          <p14:tracePt t="219854" x="6170613" y="3938588"/>
          <p14:tracePt t="219870" x="6170613" y="3911600"/>
          <p14:tracePt t="219887" x="6170613" y="3902075"/>
          <p14:tracePt t="219912" x="6170613" y="3894138"/>
          <p14:tracePt t="219950" x="6170613" y="3911600"/>
          <p14:tracePt t="220040" x="6170613" y="3919538"/>
          <p14:tracePt t="220052" x="6170613" y="3929063"/>
          <p14:tracePt t="220065" x="6170613" y="3946525"/>
          <p14:tracePt t="220077" x="6161088" y="3973513"/>
          <p14:tracePt t="220089" x="6161088" y="4000500"/>
          <p14:tracePt t="220104" x="6161088" y="4027488"/>
          <p14:tracePt t="220121" x="6153150" y="4062413"/>
          <p14:tracePt t="220137" x="6143625" y="4143375"/>
          <p14:tracePt t="220154" x="6134100" y="4187825"/>
          <p14:tracePt t="220171" x="6134100" y="4251325"/>
          <p14:tracePt t="220187" x="6126163" y="4340225"/>
          <p14:tracePt t="220206" x="6116638" y="4375150"/>
          <p14:tracePt t="220221" x="6116638" y="4419600"/>
          <p14:tracePt t="220237" x="6108700" y="4491038"/>
          <p14:tracePt t="220256" x="6108700" y="4518025"/>
          <p14:tracePt t="220271" x="6108700" y="4545013"/>
          <p14:tracePt t="220287" x="6108700" y="4554538"/>
          <p14:tracePt t="220304" x="6108700" y="4581525"/>
          <p14:tracePt t="220321" x="6108700" y="4589463"/>
          <p14:tracePt t="220357" x="6108700" y="4598988"/>
          <p14:tracePt t="220370" x="6108700" y="4608513"/>
          <p14:tracePt t="220383" x="6108700" y="4625975"/>
          <p14:tracePt t="220395" x="6108700" y="4643438"/>
          <p14:tracePt t="220410" x="6099175" y="4652963"/>
          <p14:tracePt t="220421" x="6099175" y="4660900"/>
          <p14:tracePt t="220437" x="6099175" y="4670425"/>
          <p14:tracePt t="220454" x="6099175" y="4687888"/>
          <p14:tracePt t="220472" x="6089650" y="4714875"/>
          <p14:tracePt t="220487" x="6081713" y="4741863"/>
          <p14:tracePt t="220504" x="6081713" y="4768850"/>
          <p14:tracePt t="220521" x="6072188" y="4803775"/>
          <p14:tracePt t="220537" x="6062663" y="4822825"/>
          <p14:tracePt t="220561" x="6062663" y="4830763"/>
          <p14:tracePt t="220600" x="6062663" y="4840288"/>
          <p14:tracePt t="220624" x="6062663" y="4848225"/>
          <p14:tracePt t="220638" x="6062663" y="4857750"/>
          <p14:tracePt t="220663" x="6054725" y="4857750"/>
          <p14:tracePt t="220675" x="6054725" y="4875213"/>
          <p14:tracePt t="220689" x="6045200" y="4894263"/>
          <p14:tracePt t="220701" x="6045200" y="4911725"/>
          <p14:tracePt t="220714" x="6045200" y="4919663"/>
          <p14:tracePt t="220726" x="6045200" y="4929188"/>
          <p14:tracePt t="220740" x="6037263" y="4946650"/>
          <p14:tracePt t="220754" x="6037263" y="4956175"/>
          <p14:tracePt t="220777" x="6037263" y="4946650"/>
          <p14:tracePt t="220904" x="6037263" y="4929188"/>
          <p14:tracePt t="220917" x="6037263" y="4867275"/>
          <p14:tracePt t="220931" x="6037263" y="4759325"/>
          <p14:tracePt t="220943" x="6037263" y="4652963"/>
          <p14:tracePt t="220955" x="6037263" y="4581525"/>
          <p14:tracePt t="220971" x="6045200" y="4527550"/>
          <p14:tracePt t="220987" x="6045200" y="4483100"/>
          <p14:tracePt t="221004" x="6054725" y="4456113"/>
          <p14:tracePt t="221021" x="6054725" y="4446588"/>
          <p14:tracePt t="221038" x="6062663" y="4419600"/>
          <p14:tracePt t="221054" x="6081713" y="4357688"/>
          <p14:tracePt t="221071" x="6099175" y="4330700"/>
          <p14:tracePt t="221087" x="6108700" y="4303713"/>
          <p14:tracePt t="221104" x="6116638" y="4268788"/>
          <p14:tracePt t="221122" x="6116638" y="4259263"/>
          <p14:tracePt t="221137" x="6126163" y="4259263"/>
          <p14:tracePt t="221154" x="6126163" y="4251325"/>
          <p14:tracePt t="221185" x="6126163" y="4259263"/>
          <p14:tracePt t="221375" x="6126163" y="4268788"/>
          <p14:tracePt t="221388" x="6126163" y="4276725"/>
          <p14:tracePt t="221400" x="6126163" y="4303713"/>
          <p14:tracePt t="221414" x="6126163" y="4340225"/>
          <p14:tracePt t="221427" x="6126163" y="4367213"/>
          <p14:tracePt t="221439" x="6126163" y="4402138"/>
          <p14:tracePt t="221454" x="6116638" y="4438650"/>
          <p14:tracePt t="221471" x="6116638" y="4465638"/>
          <p14:tracePt t="221487" x="6108700" y="4510088"/>
          <p14:tracePt t="221504" x="6108700" y="4537075"/>
          <p14:tracePt t="221521" x="6099175" y="4562475"/>
          <p14:tracePt t="221537" x="6089650" y="4643438"/>
          <p14:tracePt t="221555" x="6089650" y="4687888"/>
          <p14:tracePt t="221571" x="6089650" y="4724400"/>
          <p14:tracePt t="221587" x="6081713" y="4786313"/>
          <p14:tracePt t="221605" x="6081713" y="4803775"/>
          <p14:tracePt t="221621" x="6081713" y="4813300"/>
          <p14:tracePt t="221637" x="6081713" y="4822825"/>
          <p14:tracePt t="221653" x="6081713" y="4830763"/>
          <p14:tracePt t="221670" x="6081713" y="4822825"/>
          <p14:tracePt t="221873" x="6081713" y="4803775"/>
          <p14:tracePt t="221885" x="6081713" y="4768850"/>
          <p14:tracePt t="221897" x="6081713" y="4732338"/>
          <p14:tracePt t="221911" x="6081713" y="4687888"/>
          <p14:tracePt t="221922" x="6089650" y="4625975"/>
          <p14:tracePt t="221938" x="6099175" y="4572000"/>
          <p14:tracePt t="221954" x="6108700" y="4545013"/>
          <p14:tracePt t="221971" x="6108700" y="4518025"/>
          <p14:tracePt t="221988" x="6116638" y="4500563"/>
          <p14:tracePt t="222004" x="6116638" y="4491038"/>
          <p14:tracePt t="222051" x="6116638" y="4483100"/>
          <p14:tracePt t="222063" x="6116638" y="4473575"/>
          <p14:tracePt t="222076" x="6126163" y="4465638"/>
          <p14:tracePt t="222088" x="6126163" y="4456113"/>
          <p14:tracePt t="222104" x="6126163" y="4446588"/>
          <p14:tracePt t="222121" x="6126163" y="4438650"/>
          <p14:tracePt t="222137" x="6126163" y="4429125"/>
          <p14:tracePt t="222177" x="6126163" y="4438650"/>
          <p14:tracePt t="222305" x="6126163" y="4446588"/>
          <p14:tracePt t="222331" x="6126163" y="4465638"/>
          <p14:tracePt t="222343" x="6126163" y="4473575"/>
          <p14:tracePt t="222356" x="6126163" y="4491038"/>
          <p14:tracePt t="222383" x="6126163" y="4518025"/>
          <p14:tracePt t="222393" x="6126163" y="4537075"/>
          <p14:tracePt t="222407" x="6126163" y="4572000"/>
          <p14:tracePt t="222419" x="6116638" y="4616450"/>
          <p14:tracePt t="222431" x="6108700" y="4670425"/>
          <p14:tracePt t="222447" x="6089650" y="4732338"/>
          <p14:tracePt t="222457" x="6081713" y="4768850"/>
          <p14:tracePt t="222472" x="6072188" y="4813300"/>
          <p14:tracePt t="222487" x="6062663" y="4840288"/>
          <p14:tracePt t="222504" x="6054725" y="4867275"/>
          <p14:tracePt t="222522" x="6054725" y="4884738"/>
          <p14:tracePt t="222537" x="6054725" y="4894263"/>
          <p14:tracePt t="222554" x="6054725" y="4902200"/>
          <p14:tracePt t="222571" x="6054725" y="4938713"/>
          <p14:tracePt t="222587" x="6045200" y="4946650"/>
          <p14:tracePt t="222604" x="6045200" y="4956175"/>
          <p14:tracePt t="222621" x="6045200" y="4946650"/>
          <p14:tracePt t="222737" x="6045200" y="4919663"/>
          <p14:tracePt t="222751" x="6045200" y="4894263"/>
          <p14:tracePt t="222763" x="6045200" y="4857750"/>
          <p14:tracePt t="222776" x="6045200" y="4795838"/>
          <p14:tracePt t="222789" x="6054725" y="4724400"/>
          <p14:tracePt t="222804" x="6062663" y="4660900"/>
          <p14:tracePt t="222820" x="6072188" y="4598988"/>
          <p14:tracePt t="222837" x="6089650" y="4537075"/>
          <p14:tracePt t="222854" x="6089650" y="4518025"/>
          <p14:tracePt t="222871" x="6089650" y="4510088"/>
          <p14:tracePt t="222887" x="6089650" y="4491038"/>
          <p14:tracePt t="222905" x="6099175" y="4483100"/>
          <p14:tracePt t="222992" x="6108700" y="4456113"/>
          <p14:tracePt t="223005" x="6108700" y="4419600"/>
          <p14:tracePt t="223017" x="6116638" y="4394200"/>
          <p14:tracePt t="223031" x="6126163" y="4375150"/>
          <p14:tracePt t="223043" x="6143625" y="4348163"/>
          <p14:tracePt t="223057" x="6143625" y="4340225"/>
          <p14:tracePt t="223071" x="6143625" y="4330700"/>
          <p14:tracePt t="223087" x="6143625" y="4322763"/>
          <p14:tracePt t="223104" x="6143625" y="4330700"/>
          <p14:tracePt t="223210" x="6143625" y="4340225"/>
          <p14:tracePt t="223221" x="6143625" y="4348163"/>
          <p14:tracePt t="223234" x="6143625" y="4357688"/>
          <p14:tracePt t="223247" x="6143625" y="4367213"/>
          <p14:tracePt t="223263" x="6143625" y="4375150"/>
          <p14:tracePt t="223273" x="6143625" y="4384675"/>
          <p14:tracePt t="223287" x="6143625" y="4402138"/>
          <p14:tracePt t="223304" x="6143625" y="4429125"/>
          <p14:tracePt t="223321" x="6143625" y="4483100"/>
          <p14:tracePt t="223338" x="6134100" y="4537075"/>
          <p14:tracePt t="223354" x="6116638" y="4581525"/>
          <p14:tracePt t="223371" x="6081713" y="4687888"/>
          <p14:tracePt t="223388" x="6062663" y="4741863"/>
          <p14:tracePt t="223404" x="6054725" y="4803775"/>
          <p14:tracePt t="223421" x="6027738" y="4938713"/>
          <p14:tracePt t="223438" x="6018213" y="4983163"/>
          <p14:tracePt t="223454" x="6010275" y="5027613"/>
          <p14:tracePt t="223471" x="6010275" y="5045075"/>
          <p14:tracePt t="223471" x="6000750" y="5062538"/>
          <p14:tracePt t="223489" x="6000750" y="5072063"/>
          <p14:tracePt t="223504" x="6000750" y="5081588"/>
          <p14:tracePt t="223527" x="6000750" y="5072063"/>
          <p14:tracePt t="223669" x="6000750" y="5027613"/>
          <p14:tracePt t="223680" x="6000750" y="4956175"/>
          <p14:tracePt t="223692" x="6000750" y="4894263"/>
          <p14:tracePt t="223705" x="6000750" y="4830763"/>
          <p14:tracePt t="223721" x="6000750" y="4786313"/>
          <p14:tracePt t="223738" x="6010275" y="4732338"/>
          <p14:tracePt t="223754" x="6018213" y="4670425"/>
          <p14:tracePt t="223771" x="6027738" y="4643438"/>
          <p14:tracePt t="223788" x="6037263" y="4616450"/>
          <p14:tracePt t="223804" x="6054725" y="4572000"/>
          <p14:tracePt t="223821" x="6062663" y="4562475"/>
          <p14:tracePt t="223838" x="6062663" y="4545013"/>
          <p14:tracePt t="223855" x="6062663" y="4537075"/>
          <p14:tracePt t="223872" x="6072188" y="4527550"/>
          <p14:tracePt t="223887" x="6072188" y="4518025"/>
          <p14:tracePt t="223947" x="6072188" y="4510088"/>
          <p14:tracePt t="224086" x="6072188" y="4491038"/>
          <p14:tracePt t="224100" x="6081713" y="4465638"/>
          <p14:tracePt t="224112" x="6081713" y="4438650"/>
          <p14:tracePt t="224125" x="6081713" y="4419600"/>
          <p14:tracePt t="224138" x="6089650" y="4402138"/>
          <p14:tracePt t="224154" x="6089650" y="4394200"/>
          <p14:tracePt t="224171" x="6089650" y="4384675"/>
          <p14:tracePt t="224187" x="6089650" y="4394200"/>
          <p14:tracePt t="224608" x="6089650" y="4402138"/>
          <p14:tracePt t="224622" x="6089650" y="4419600"/>
          <p14:tracePt t="224635" x="6089650" y="4446588"/>
          <p14:tracePt t="224647" x="6089650" y="4465638"/>
          <p14:tracePt t="224660" x="6089650" y="4483100"/>
          <p14:tracePt t="224672" x="6089650" y="4491038"/>
          <p14:tracePt t="224689" x="6089650" y="4510088"/>
          <p14:tracePt t="224704" x="6089650" y="4527550"/>
          <p14:tracePt t="224721" x="6089650" y="4572000"/>
          <p14:tracePt t="224738" x="6089650" y="4581525"/>
          <p14:tracePt t="224754" x="6089650" y="4589463"/>
          <p14:tracePt t="224771" x="6089650" y="4608513"/>
          <p14:tracePt t="224787" x="6081713" y="4625975"/>
          <p14:tracePt t="224804" x="6081713" y="4633913"/>
          <p14:tracePt t="224821" x="6072188" y="4660900"/>
          <p14:tracePt t="224839" x="6072188" y="4679950"/>
          <p14:tracePt t="224854" x="6072188" y="4697413"/>
          <p14:tracePt t="224871" x="6072188" y="4714875"/>
          <p14:tracePt t="224887" x="6072188" y="4741863"/>
          <p14:tracePt t="224905" x="6072188" y="4759325"/>
          <p14:tracePt t="224922" x="6072188" y="4768850"/>
          <p14:tracePt t="224937" x="6062663" y="4776788"/>
          <p14:tracePt t="224955" x="6062663" y="4786313"/>
          <p14:tracePt t="224971" x="6062663" y="4795838"/>
          <p14:tracePt t="226765" x="6062663" y="4786313"/>
          <p14:tracePt t="229341" x="6062663" y="4776788"/>
          <p14:tracePt t="229600" x="6062663" y="4768850"/>
          <p14:tracePt t="229613" x="6062663" y="4741863"/>
          <p14:tracePt t="229624" x="6062663" y="4705350"/>
          <p14:tracePt t="229637" x="6054725" y="4679950"/>
          <p14:tracePt t="229649" x="6054725" y="4652963"/>
          <p14:tracePt t="229662" x="6054725" y="4625975"/>
          <p14:tracePt t="229676" x="6054725" y="4616450"/>
          <p14:tracePt t="229689" x="6054725" y="4598988"/>
          <p14:tracePt t="229705" x="6054725" y="4589463"/>
          <p14:tracePt t="229721" x="6054725" y="4545013"/>
          <p14:tracePt t="229739" x="6054725" y="4518025"/>
          <p14:tracePt t="229754" x="6054725" y="4483100"/>
          <p14:tracePt t="229771" x="6054725" y="4465638"/>
          <p14:tracePt t="229788" x="6054725" y="4438650"/>
          <p14:tracePt t="229805" x="6054725" y="4429125"/>
          <p14:tracePt t="229821" x="6062663" y="4419600"/>
          <p14:tracePt t="229838" x="6062663" y="4411663"/>
          <p14:tracePt t="230746" x="6062663" y="4419600"/>
          <p14:tracePt t="231393" x="6062663" y="4429125"/>
          <p14:tracePt t="232068" x="6062663" y="4438650"/>
          <p14:tracePt t="232132" x="6062663" y="4446588"/>
          <p14:tracePt t="232195" x="6062663" y="4456113"/>
          <p14:tracePt t="232234" x="6062663" y="4465638"/>
          <p14:tracePt t="232259" x="6062663" y="4473575"/>
          <p14:tracePt t="232297" x="6062663" y="4483100"/>
          <p14:tracePt t="232337" x="6062663" y="4500563"/>
          <p14:tracePt t="232361" x="6062663" y="4510088"/>
          <p14:tracePt t="232386" x="6072188" y="4510088"/>
          <p14:tracePt t="232399" x="6072188" y="4518025"/>
          <p14:tracePt t="232413" x="6072188" y="4527550"/>
          <p14:tracePt t="232425" x="6072188" y="4537075"/>
          <p14:tracePt t="232463" x="6072188" y="4554538"/>
          <p14:tracePt t="232488" x="6072188" y="4562475"/>
          <p14:tracePt t="232514" x="6072188" y="4581525"/>
          <p14:tracePt t="232833" x="6072188" y="4598988"/>
          <p14:tracePt t="232845" x="6072188" y="4633913"/>
          <p14:tracePt t="232857" x="6072188" y="4670425"/>
          <p14:tracePt t="232871" x="6062663" y="4724400"/>
          <p14:tracePt t="232883" x="6054725" y="4759325"/>
          <p14:tracePt t="232895" x="6045200" y="4786313"/>
          <p14:tracePt t="232908" x="6037263" y="4830763"/>
          <p14:tracePt t="232922" x="6037263" y="4867275"/>
          <p14:tracePt t="232938" x="6027738" y="4894263"/>
          <p14:tracePt t="232954" x="6027738" y="4938713"/>
          <p14:tracePt t="232973" x="6018213" y="4965700"/>
          <p14:tracePt t="232989" x="6018213" y="4991100"/>
          <p14:tracePt t="233004" x="6010275" y="5010150"/>
          <p14:tracePt t="233021" x="6000750" y="5054600"/>
          <p14:tracePt t="233038" x="6000750" y="5081588"/>
          <p14:tracePt t="233054" x="6000750" y="5108575"/>
          <p14:tracePt t="233071" x="6000750" y="5143500"/>
          <p14:tracePt t="233088" x="6000750" y="5160963"/>
          <p14:tracePt t="233104" x="6000750" y="5180013"/>
          <p14:tracePt t="233121" x="6000750" y="5205413"/>
          <p14:tracePt t="233139" x="5991225" y="5205413"/>
          <p14:tracePt t="233154" x="5991225" y="5214938"/>
          <p14:tracePt t="233171" x="5991225" y="5224463"/>
          <p14:tracePt t="233189" x="5991225" y="5232400"/>
          <p14:tracePt t="233204" x="5991225" y="5241925"/>
          <p14:tracePt t="233291" x="5991225" y="5251450"/>
          <p14:tracePt t="233775" x="5991225" y="5268913"/>
          <p14:tracePt t="233788" x="5991225" y="5295900"/>
          <p14:tracePt t="233801" x="5991225" y="5322888"/>
          <p14:tracePt t="233812" x="5991225" y="5348288"/>
          <p14:tracePt t="233825" x="5991225" y="5402263"/>
          <p14:tracePt t="233841" x="5991225" y="5456238"/>
          <p14:tracePt t="233854" x="5991225" y="5510213"/>
          <p14:tracePt t="233871" x="5991225" y="5626100"/>
          <p14:tracePt t="233889" x="5991225" y="5697538"/>
          <p14:tracePt t="233904" x="5991225" y="5768975"/>
          <p14:tracePt t="233920" x="5991225" y="5822950"/>
          <p14:tracePt t="233920" x="5991225" y="5884863"/>
          <p14:tracePt t="233939" x="5991225" y="5946775"/>
          <p14:tracePt t="233954" x="5991225" y="5991225"/>
          <p14:tracePt t="233971" x="5991225" y="6018213"/>
          <p14:tracePt t="233987" x="5991225" y="6062663"/>
          <p14:tracePt t="234004" x="5991225" y="6081713"/>
          <p14:tracePt t="234020" x="5991225" y="6099175"/>
          <p14:tracePt t="234037" x="5991225" y="6108700"/>
          <p14:tracePt t="234055" x="5991225" y="6116638"/>
          <p14:tracePt t="234091" x="5991225" y="6108700"/>
          <p14:tracePt t="234296" x="5991225" y="6099175"/>
          <p14:tracePt t="234308" x="5991225" y="6089650"/>
          <p14:tracePt t="234322" x="5991225" y="6081713"/>
          <p14:tracePt t="234334" x="5991225" y="6072188"/>
          <p14:tracePt t="234359" x="5991225" y="6062663"/>
          <p14:tracePt t="234371" x="5991225" y="6054725"/>
          <p14:tracePt t="234385" x="5991225" y="6027738"/>
          <p14:tracePt t="234398" x="5991225" y="6000750"/>
          <p14:tracePt t="234410" x="5991225" y="5973763"/>
          <p14:tracePt t="234423" x="5991225" y="5965825"/>
          <p14:tracePt t="234438" x="5991225" y="5956300"/>
          <p14:tracePt t="234453" x="5991225" y="5946775"/>
          <p14:tracePt t="234470" x="5991225" y="5938838"/>
          <p14:tracePt t="234487" x="5991225" y="5929313"/>
          <p14:tracePt t="234504" x="5991225" y="5919788"/>
          <p14:tracePt t="234640" x="5991225" y="5911850"/>
          <p14:tracePt t="234666" x="5991225" y="5902325"/>
          <p14:tracePt t="234679" x="5983288" y="5894388"/>
          <p14:tracePt t="234690" x="5983288" y="5884863"/>
          <p14:tracePt t="234704" x="5983288" y="5875338"/>
          <p14:tracePt t="234756" x="5983288" y="5867400"/>
          <p14:tracePt t="234818" x="5983288" y="5857875"/>
          <p14:tracePt t="235047" x="5983288" y="5848350"/>
          <p14:tracePt t="235225" x="5973763" y="5848350"/>
          <p14:tracePt t="235239" x="5965825" y="5848350"/>
          <p14:tracePt t="235302" x="5956300" y="5848350"/>
          <p14:tracePt t="235340" x="5946775" y="5848350"/>
          <p14:tracePt t="235378" x="5946775" y="5840413"/>
          <p14:tracePt t="235390" x="5946775" y="5830888"/>
          <p14:tracePt t="235429" x="5938838" y="5822950"/>
          <p14:tracePt t="235469" x="5938838" y="5813425"/>
          <p14:tracePt t="235505" x="5938838" y="5803900"/>
          <p14:tracePt t="235555" x="5938838" y="5795963"/>
          <p14:tracePt t="235659" x="5946775" y="5795963"/>
          <p14:tracePt t="235670" x="5956300" y="5786438"/>
          <p14:tracePt t="235683" x="5973763" y="5786438"/>
          <p14:tracePt t="235697" x="5983288" y="5786438"/>
          <p14:tracePt t="235722" x="5991225" y="5786438"/>
          <p14:tracePt t="235775" x="6000750" y="5786438"/>
          <p14:tracePt t="235786" x="6010275" y="5786438"/>
          <p14:tracePt t="235810" x="6018213" y="5786438"/>
          <p14:tracePt t="235825" x="6027738" y="5795963"/>
          <p14:tracePt t="235848" x="6037263" y="5803900"/>
          <p14:tracePt t="235862" x="6045200" y="5813425"/>
          <p14:tracePt t="235900" x="6045200" y="5822950"/>
          <p14:tracePt t="235913" x="6045200" y="5830888"/>
          <p14:tracePt t="235938" x="6045200" y="5840413"/>
          <p14:tracePt t="235951" x="6045200" y="5848350"/>
          <p14:tracePt t="235989" x="6045200" y="5857875"/>
          <p14:tracePt t="236040" x="6037263" y="5857875"/>
          <p14:tracePt t="236103" x="6027738" y="5857875"/>
          <p14:tracePt t="236115" x="6018213" y="5857875"/>
          <p14:tracePt t="236141" x="6010275" y="5848350"/>
          <p14:tracePt t="236155" x="6000750" y="5840413"/>
          <p14:tracePt t="236167" x="5991225" y="5830888"/>
          <p14:tracePt t="236179" x="5991225" y="5822950"/>
          <p14:tracePt t="236193" x="5983288" y="5813425"/>
          <p14:tracePt t="236206" x="5973763" y="5813425"/>
          <p14:tracePt t="236221" x="5973763" y="5795963"/>
          <p14:tracePt t="236238" x="5973763" y="5786438"/>
          <p14:tracePt t="236269" x="5973763" y="5776913"/>
          <p14:tracePt t="237190" x="5983288" y="5776913"/>
          <p14:tracePt t="238154" x="5983288" y="5786438"/>
          <p14:tracePt t="239890" x="5983288" y="5776913"/>
          <p14:tracePt t="240319" x="5983288" y="5768975"/>
          <p14:tracePt t="241081" x="5983288" y="5759450"/>
          <p14:tracePt t="243059" x="5991225" y="5759450"/>
          <p14:tracePt t="243271" x="5991225" y="5751513"/>
          <p14:tracePt t="243410" x="5991225" y="5741988"/>
          <p14:tracePt t="243474" x="5991225" y="5732463"/>
          <p14:tracePt t="243511" x="5991225" y="5724525"/>
          <p14:tracePt t="243526" x="5991225" y="5715000"/>
          <p14:tracePt t="243550" x="5983288" y="5715000"/>
          <p14:tracePt t="243576" x="5983288" y="5705475"/>
          <p14:tracePt t="243589" x="5973763" y="5705475"/>
          <p14:tracePt t="243601" x="5973763" y="5697538"/>
          <p14:tracePt t="243626" x="5965825" y="5697538"/>
          <p14:tracePt t="243640" x="5965825" y="5688013"/>
          <p14:tracePt t="243652" x="5956300" y="5680075"/>
          <p14:tracePt t="243677" x="5946775" y="5680075"/>
          <p14:tracePt t="243716" x="5946775" y="5670550"/>
          <p14:tracePt t="243741" x="5938838" y="5670550"/>
          <p14:tracePt t="243755" x="5938838" y="5661025"/>
          <p14:tracePt t="243792" x="5929313" y="5661025"/>
          <p14:tracePt t="243806" x="5929313" y="5653088"/>
          <p14:tracePt t="243817" x="5919788" y="5653088"/>
          <p14:tracePt t="243843" x="5911850" y="5643563"/>
          <p14:tracePt t="243882" x="5902325" y="5643563"/>
          <p14:tracePt t="243906" x="5894388" y="5634038"/>
          <p14:tracePt t="243932" x="5884863" y="5634038"/>
          <p14:tracePt t="243957" x="5875338" y="5626100"/>
          <p14:tracePt t="243983" x="5867400" y="5626100"/>
          <p14:tracePt t="244008" x="5857875" y="5626100"/>
          <p14:tracePt t="244034" x="5848350" y="5626100"/>
          <p14:tracePt t="244072" x="5840413" y="5626100"/>
          <p14:tracePt t="244111" x="5830888" y="5626100"/>
          <p14:tracePt t="244123" x="5830888" y="5616575"/>
          <p14:tracePt t="244148" x="5822950" y="5616575"/>
          <p14:tracePt t="244162" x="5813425" y="5616575"/>
          <p14:tracePt t="244186" x="5803900" y="5626100"/>
          <p14:tracePt t="244455" x="5803900" y="5634038"/>
          <p14:tracePt t="244467" x="5803900" y="5643563"/>
          <p14:tracePt t="244479" x="5803900" y="5653088"/>
          <p14:tracePt t="244491" x="5803900" y="5661025"/>
          <p14:tracePt t="244505" x="5795963" y="5661025"/>
          <p14:tracePt t="244521" x="5795963" y="5670550"/>
          <p14:tracePt t="244538" x="5795963" y="5680075"/>
          <p14:tracePt t="244555" x="5786438" y="5680075"/>
          <p14:tracePt t="245320" x="5776913" y="5680075"/>
          <p14:tracePt t="245333" x="5759450" y="5680075"/>
          <p14:tracePt t="245346" x="5741988" y="5680075"/>
          <p14:tracePt t="245357" x="5715000" y="5680075"/>
          <p14:tracePt t="245371" x="5688013" y="5680075"/>
          <p14:tracePt t="245388" x="5670550" y="5680075"/>
          <p14:tracePt t="245405" x="5634038" y="5670550"/>
          <p14:tracePt t="245422" x="5626100" y="5670550"/>
          <p14:tracePt t="245439" x="5608638" y="5670550"/>
          <p14:tracePt t="245455" x="5599113" y="5661025"/>
          <p14:tracePt t="339107" x="5599113" y="5653088"/>
          <p14:tracePt t="339303" x="5653088" y="5599113"/>
          <p14:tracePt t="339317" x="5840413" y="5322888"/>
          <p14:tracePt t="339331" x="6215063" y="4697413"/>
          <p14:tracePt t="339343" x="6518275" y="4081463"/>
          <p14:tracePt t="339358" x="6732588" y="3633788"/>
          <p14:tracePt t="339375" x="6894513" y="3197225"/>
          <p14:tracePt t="339392" x="7000875" y="2679700"/>
          <p14:tracePt t="339408" x="7000875" y="2544763"/>
          <p14:tracePt t="339424" x="7000875" y="2419350"/>
          <p14:tracePt t="339442" x="6911975" y="2062163"/>
          <p14:tracePt t="339458" x="6823075" y="1901825"/>
          <p14:tracePt t="339474" x="6715125" y="1714500"/>
          <p14:tracePt t="339490" x="6562725" y="1490663"/>
          <p14:tracePt t="339490" x="6456363" y="1339850"/>
          <p14:tracePt t="339508" x="6367463" y="1231900"/>
          <p14:tracePt t="339523" x="6286500" y="1160463"/>
          <p14:tracePt t="339540" x="6215063" y="1089025"/>
          <p14:tracePt t="339559" x="6242050" y="1062038"/>
          <p14:tracePt t="339763" x="6276975" y="1009650"/>
          <p14:tracePt t="339775" x="6340475" y="919163"/>
          <p14:tracePt t="339789" x="6446838" y="785813"/>
          <p14:tracePt t="339800" x="6527800" y="642938"/>
          <p14:tracePt t="339814" x="6581775" y="536575"/>
          <p14:tracePt t="339826" x="6608763" y="438150"/>
          <p14:tracePt t="339841" x="6626225" y="347663"/>
          <p14:tracePt t="339858" x="6643688" y="285750"/>
          <p14:tracePt t="339874" x="6643688" y="214313"/>
          <p14:tracePt t="339892" x="6643688" y="196850"/>
          <p14:tracePt t="339908" x="6643688" y="179388"/>
          <p14:tracePt t="339924" x="6626225" y="160338"/>
          <p14:tracePt t="339943" x="6626225" y="152400"/>
          <p14:tracePt t="339958" x="6616700" y="142875"/>
          <p14:tracePt t="339974" x="6616700" y="133350"/>
          <p14:tracePt t="339992" x="6608763" y="133350"/>
          <p14:tracePt t="340008" x="6599238" y="133350"/>
          <p14:tracePt t="340272" x="6599238" y="142875"/>
          <p14:tracePt t="340350" x="6599238" y="152400"/>
          <p14:tracePt t="340374" x="6589713" y="179388"/>
          <p14:tracePt t="340387" x="6581775" y="204788"/>
          <p14:tracePt t="340399" x="6572250" y="231775"/>
          <p14:tracePt t="340412" x="6572250" y="258763"/>
          <p14:tracePt t="340425" x="6562725" y="303213"/>
          <p14:tracePt t="340441" x="6554788" y="393700"/>
          <p14:tracePt t="340458" x="6537325" y="473075"/>
          <p14:tracePt t="340474" x="6527800" y="500063"/>
          <p14:tracePt t="340668" x="6510338" y="544513"/>
          <p14:tracePt t="340680" x="6473825" y="652463"/>
          <p14:tracePt t="340692" x="6419850" y="866775"/>
          <p14:tracePt t="340706" x="6367463" y="1098550"/>
          <p14:tracePt t="340718" x="6330950" y="1268413"/>
          <p14:tracePt t="340730" x="6286500" y="1482725"/>
          <p14:tracePt t="340744" x="6276975" y="1608138"/>
          <p14:tracePt t="340758" x="6269038" y="1724025"/>
          <p14:tracePt t="340774" x="6269038" y="1822450"/>
          <p14:tracePt t="340791" x="6269038" y="1946275"/>
          <p14:tracePt t="340809" x="6269038" y="1990725"/>
          <p14:tracePt t="340824" x="6269038" y="2054225"/>
          <p14:tracePt t="340841" x="6269038" y="2125663"/>
          <p14:tracePt t="340859" x="6276975" y="2276475"/>
          <p14:tracePt t="340874" x="6276975" y="2330450"/>
          <p14:tracePt t="340891" x="6276975" y="2357438"/>
          <p14:tracePt t="340908" x="6276975" y="2384425"/>
          <p14:tracePt t="340925" x="6276975" y="2393950"/>
          <p14:tracePt t="340942" x="6276975" y="2401888"/>
          <p14:tracePt t="340961" x="6286500" y="2401888"/>
          <p14:tracePt t="341165" x="6296025" y="2401888"/>
          <p14:tracePt t="341240" x="6303963" y="2401888"/>
          <p14:tracePt t="341266" x="6303963" y="2411413"/>
          <p14:tracePt t="341279" x="6313488" y="2419350"/>
          <p14:tracePt t="341304" x="6323013" y="2428875"/>
          <p14:tracePt t="341343" x="6323013" y="2438400"/>
          <p14:tracePt t="341354" x="6330950" y="2446338"/>
          <p14:tracePt t="341367" x="6330950" y="2455863"/>
          <p14:tracePt t="341380" x="6340475" y="2465388"/>
          <p14:tracePt t="341393" x="6340475" y="2473325"/>
          <p14:tracePt t="341408" x="6340475" y="2482850"/>
          <p14:tracePt t="341597" x="6348413" y="2482850"/>
          <p14:tracePt t="341622" x="6348413" y="2490788"/>
          <p14:tracePt t="341648" x="6357938" y="2509838"/>
          <p14:tracePt t="341674" x="6367463" y="2527300"/>
          <p14:tracePt t="341686" x="6367463" y="2544763"/>
          <p14:tracePt t="341699" x="6384925" y="2554288"/>
          <p14:tracePt t="341712" x="6394450" y="2581275"/>
          <p14:tracePt t="341725" x="6394450" y="2608263"/>
          <p14:tracePt t="341741" x="6402388" y="2625725"/>
          <p14:tracePt t="341758" x="6419850" y="2652713"/>
          <p14:tracePt t="341758" x="6419850" y="2670175"/>
          <p14:tracePt t="341776" x="6419850" y="2697163"/>
          <p14:tracePt t="341791" x="6429375" y="2741613"/>
          <p14:tracePt t="341808" x="6429375" y="2786063"/>
          <p14:tracePt t="341826" x="6438900" y="2813050"/>
          <p14:tracePt t="341842" x="6438900" y="2830513"/>
          <p14:tracePt t="341858" x="6438900" y="2847975"/>
          <p14:tracePt t="341874" x="6438900" y="2874963"/>
          <p14:tracePt t="341891" x="6438900" y="2901950"/>
          <p14:tracePt t="341908" x="6438900" y="2911475"/>
          <p14:tracePt t="341924" x="6438900" y="2938463"/>
          <p14:tracePt t="341943" x="6438900" y="2955925"/>
          <p14:tracePt t="341958" x="6438900" y="2965450"/>
          <p14:tracePt t="341975" x="6419850" y="3000375"/>
          <p14:tracePt t="341993" x="6419850" y="3017838"/>
          <p14:tracePt t="342008" x="6411913" y="3036888"/>
          <p14:tracePt t="342024" x="6402388" y="3062288"/>
          <p14:tracePt t="342041" x="6384925" y="3116263"/>
          <p14:tracePt t="342059" x="6367463" y="3143250"/>
          <p14:tracePt t="342074" x="6357938" y="3170238"/>
          <p14:tracePt t="342091" x="6340475" y="3224213"/>
          <p14:tracePt t="342108" x="6330950" y="3251200"/>
          <p14:tracePt t="342124" x="6323013" y="3276600"/>
          <p14:tracePt t="342141" x="6296025" y="3330575"/>
          <p14:tracePt t="342159" x="6286500" y="3357563"/>
          <p14:tracePt t="342175" x="6276975" y="3384550"/>
          <p14:tracePt t="342191" x="6242050" y="3455988"/>
          <p14:tracePt t="342209" x="6224588" y="3500438"/>
          <p14:tracePt t="342224" x="6215063" y="3544888"/>
          <p14:tracePt t="342241" x="6188075" y="3625850"/>
          <p14:tracePt t="342259" x="6170613" y="3660775"/>
          <p14:tracePt t="342274" x="6170613" y="3679825"/>
          <p14:tracePt t="342291" x="6170613" y="3697288"/>
          <p14:tracePt t="342309" x="6161088" y="3697288"/>
          <p14:tracePt t="342324" x="6161088" y="3714750"/>
          <p14:tracePt t="342679" x="6153150" y="3741738"/>
          <p14:tracePt t="342693" x="6153150" y="3795713"/>
          <p14:tracePt t="342705" x="6143625" y="3867150"/>
          <p14:tracePt t="342717" x="6143625" y="3919538"/>
          <p14:tracePt t="342731" x="6143625" y="3983038"/>
          <p14:tracePt t="342743" x="6134100" y="4037013"/>
          <p14:tracePt t="342758" x="6134100" y="4081463"/>
          <p14:tracePt t="342774" x="6134100" y="4108450"/>
          <p14:tracePt t="342791" x="6134100" y="4152900"/>
          <p14:tracePt t="342808" x="6134100" y="4179888"/>
          <p14:tracePt t="342824" x="6134100" y="4205288"/>
          <p14:tracePt t="342841" x="6134100" y="4268788"/>
          <p14:tracePt t="342859" x="6134100" y="4286250"/>
          <p14:tracePt t="342874" x="6134100" y="4313238"/>
          <p14:tracePt t="342891" x="6134100" y="4340225"/>
          <p14:tracePt t="342908" x="6134100" y="4375150"/>
          <p14:tracePt t="342924" x="6134100" y="4384675"/>
          <p14:tracePt t="342941" x="6134100" y="4394200"/>
          <p14:tracePt t="342958" x="6134100" y="4402138"/>
          <p14:tracePt t="342974" x="6134100" y="4411663"/>
          <p14:tracePt t="342991" x="6134100" y="4419600"/>
          <p14:tracePt t="343008" x="6134100" y="4429125"/>
          <p14:tracePt t="343686" x="6134100" y="4446588"/>
          <p14:tracePt t="343698" x="6134100" y="4473575"/>
          <p14:tracePt t="343712" x="6126163" y="4510088"/>
          <p14:tracePt t="343724" x="6126163" y="4554538"/>
          <p14:tracePt t="343736" x="6116638" y="4608513"/>
          <p14:tracePt t="343749" x="6108700" y="4670425"/>
          <p14:tracePt t="343762" x="6108700" y="4714875"/>
          <p14:tracePt t="343776" x="6108700" y="4759325"/>
          <p14:tracePt t="343791" x="6108700" y="4803775"/>
          <p14:tracePt t="343808" x="6108700" y="4840288"/>
          <p14:tracePt t="343808" x="6108700" y="4875213"/>
          <p14:tracePt t="343826" x="6108700" y="4902200"/>
          <p14:tracePt t="343841" x="6108700" y="4938713"/>
          <p14:tracePt t="343858" x="6108700" y="4973638"/>
          <p14:tracePt t="343874" x="6108700" y="5045075"/>
          <p14:tracePt t="343892" x="6108700" y="5072063"/>
          <p14:tracePt t="343908" x="6108700" y="5108575"/>
          <p14:tracePt t="343924" x="6108700" y="5160963"/>
          <p14:tracePt t="343942" x="6108700" y="5187950"/>
          <p14:tracePt t="343957" x="6108700" y="5205413"/>
          <p14:tracePt t="343974" x="6108700" y="5251450"/>
          <p14:tracePt t="343992" x="6108700" y="5268913"/>
          <p14:tracePt t="344008" x="6108700" y="5286375"/>
          <p14:tracePt t="344024" x="6108700" y="5303838"/>
          <p14:tracePt t="344041" x="6108700" y="5340350"/>
          <p14:tracePt t="344058" x="6108700" y="5357813"/>
          <p14:tracePt t="344074" x="6108700" y="5367338"/>
          <p14:tracePt t="344092" x="6108700" y="5375275"/>
          <p14:tracePt t="344336" x="6108700" y="5402263"/>
          <p14:tracePt t="344346" x="6108700" y="5419725"/>
          <p14:tracePt t="344361" x="6108700" y="5438775"/>
          <p14:tracePt t="344372" x="6108700" y="5456238"/>
          <p14:tracePt t="344386" x="6108700" y="5473700"/>
          <p14:tracePt t="344398" x="6108700" y="5491163"/>
          <p14:tracePt t="344414" x="6108700" y="5510213"/>
          <p14:tracePt t="344426" x="6108700" y="5537200"/>
          <p14:tracePt t="344441" x="6108700" y="5562600"/>
          <p14:tracePt t="344458" x="6108700" y="5589588"/>
          <p14:tracePt t="344475" x="6108700" y="5616575"/>
          <p14:tracePt t="344491" x="6108700" y="5626100"/>
          <p14:tracePt t="344508" x="6108700" y="5634038"/>
          <p14:tracePt t="344524" x="6108700" y="5653088"/>
          <p14:tracePt t="344542" x="6108700" y="5661025"/>
          <p14:tracePt t="344565" x="6108700" y="5670550"/>
          <p14:tracePt t="344589" x="6108700" y="5680075"/>
          <p14:tracePt t="344629" x="6099175" y="5688013"/>
          <p14:tracePt t="344642" x="6099175" y="5697538"/>
          <p14:tracePt t="344654" x="6089650" y="5697538"/>
          <p14:tracePt t="344666" x="6089650" y="5705475"/>
          <p14:tracePt t="344682" x="6081713" y="5715000"/>
          <p14:tracePt t="344692" x="6081713" y="5724525"/>
          <p14:tracePt t="344708" x="6072188" y="5732463"/>
          <p14:tracePt t="344729" x="6072188" y="5741988"/>
          <p14:tracePt t="344742" x="6062663" y="5751513"/>
          <p14:tracePt t="344806" x="6054725" y="5751513"/>
          <p14:tracePt t="344856" x="6045200" y="5751513"/>
          <p14:tracePt t="344921" x="6037263" y="5751513"/>
          <p14:tracePt t="344947" x="6037263" y="5741988"/>
          <p14:tracePt t="344959" x="6037263" y="5732463"/>
          <p14:tracePt t="344972" x="6018213" y="5705475"/>
          <p14:tracePt t="344986" x="6010275" y="5697538"/>
          <p14:tracePt t="344996" x="6010275" y="5680075"/>
          <p14:tracePt t="345010" x="6000750" y="5661025"/>
          <p14:tracePt t="345024" x="5991225" y="5643563"/>
          <p14:tracePt t="345041" x="5991225" y="5634038"/>
          <p14:tracePt t="345060" x="5983288" y="5626100"/>
          <p14:tracePt t="345075" x="5983288" y="5616575"/>
          <p14:tracePt t="345091" x="5973763" y="5616575"/>
          <p14:tracePt t="345108" x="5973763" y="5626100"/>
          <p14:tracePt t="345265" x="5973763" y="5634038"/>
          <p14:tracePt t="345276" x="5973763" y="5653088"/>
          <p14:tracePt t="345290" x="5973763" y="5670550"/>
          <p14:tracePt t="345303" x="5973763" y="5688013"/>
          <p14:tracePt t="345314" x="5973763" y="5715000"/>
          <p14:tracePt t="345328" x="5983288" y="5724525"/>
          <p14:tracePt t="345342" x="5983288" y="5741988"/>
          <p14:tracePt t="345358" x="5991225" y="5751513"/>
          <p14:tracePt t="345375" x="5991225" y="5795963"/>
          <p14:tracePt t="345392" x="5991225" y="5813425"/>
          <p14:tracePt t="345408" x="5991225" y="5822950"/>
          <p14:tracePt t="345425" x="5991225" y="5830888"/>
          <p14:tracePt t="345442" x="5991225" y="5840413"/>
          <p14:tracePt t="345458" x="5991225" y="5848350"/>
          <p14:tracePt t="345474" x="5983288" y="5840413"/>
          <p14:tracePt t="345608" x="5973763" y="5822950"/>
          <p14:tracePt t="345622" x="5973763" y="5803900"/>
          <p14:tracePt t="345646" x="5973763" y="5795963"/>
          <p14:tracePt t="345685" x="5973763" y="5786438"/>
          <p14:tracePt t="345749" x="5983288" y="5786438"/>
          <p14:tracePt t="360094" x="5973763" y="5795963"/>
          <p14:tracePt t="360366" x="5938838" y="5822950"/>
          <p14:tracePt t="360378" x="5875338" y="5884863"/>
          <p14:tracePt t="360391" x="5786438" y="5938838"/>
          <p14:tracePt t="360402" x="5697538" y="5991225"/>
          <p14:tracePt t="360417" x="5626100" y="6027738"/>
          <p14:tracePt t="360430" x="5545138" y="6054725"/>
          <p14:tracePt t="360441" x="5491163" y="6081713"/>
          <p14:tracePt t="360457" x="5419725" y="6099175"/>
          <p14:tracePt t="360474" x="5348288" y="6108700"/>
          <p14:tracePt t="360491" x="5126038" y="6116638"/>
          <p14:tracePt t="360508" x="5027613" y="6108700"/>
          <p14:tracePt t="360524" x="4938713" y="6081713"/>
          <p14:tracePt t="360541" x="4857750" y="6027738"/>
          <p14:tracePt t="360558" x="4840288" y="6010275"/>
          <p14:tracePt t="360574" x="4822825" y="5983288"/>
          <p14:tracePt t="360591" x="4803775" y="5867400"/>
          <p14:tracePt t="360608" x="4803775" y="5822950"/>
          <p14:tracePt t="360625" x="4822825" y="5768975"/>
          <p14:tracePt t="360641" x="4919663" y="5688013"/>
          <p14:tracePt t="360660" x="5010150" y="5626100"/>
          <p14:tracePt t="360675" x="5108575" y="5599113"/>
          <p14:tracePt t="360691" x="5286375" y="5562600"/>
          <p14:tracePt t="360710" x="5357813" y="5554663"/>
          <p14:tracePt t="360725" x="5429250" y="5554663"/>
          <p14:tracePt t="360742" x="5483225" y="5554663"/>
          <p14:tracePt t="360758" x="5554663" y="5554663"/>
          <p14:tracePt t="360776" x="5572125" y="5554663"/>
          <p14:tracePt t="360791" x="5599113" y="5554663"/>
          <p14:tracePt t="360808" x="5634038" y="5554663"/>
          <p14:tracePt t="360825" x="5634038" y="5562600"/>
          <p14:tracePt t="360841" x="5643563" y="5581650"/>
          <p14:tracePt t="360858" x="5653088" y="5599113"/>
          <p14:tracePt t="360876" x="5661025" y="5626100"/>
          <p14:tracePt t="360892" x="5661025" y="5643563"/>
          <p14:tracePt t="360908" x="5661025" y="5670550"/>
          <p14:tracePt t="360925" x="5661025" y="5715000"/>
          <p14:tracePt t="360943" x="5661025" y="5741988"/>
          <p14:tracePt t="360959" x="5661025" y="5751513"/>
          <p14:tracePt t="360975" x="5661025" y="5776913"/>
          <p14:tracePt t="360992" x="5653088" y="5786438"/>
          <p14:tracePt t="361008" x="5653088" y="5795963"/>
          <p14:tracePt t="361027" x="5643563" y="5795963"/>
          <p14:tracePt t="361041" x="5634038" y="5795963"/>
          <p14:tracePt t="361058" x="5626100" y="5795963"/>
          <p14:tracePt t="361081" x="5608638" y="5795963"/>
          <p14:tracePt t="361092" x="5589588" y="5795963"/>
          <p14:tracePt t="361117" x="5572125" y="5776913"/>
          <p14:tracePt t="361130" x="5562600" y="5759450"/>
          <p14:tracePt t="361143" x="5545138" y="5732463"/>
          <p14:tracePt t="361158" x="5537200" y="5705475"/>
          <p14:tracePt t="361175" x="5537200" y="5661025"/>
          <p14:tracePt t="361193" x="5537200" y="5653088"/>
          <p14:tracePt t="361208" x="5537200" y="5643563"/>
          <p14:tracePt t="361225" x="5545138" y="5626100"/>
          <p14:tracePt t="361241" x="5616575" y="5599113"/>
          <p14:tracePt t="361258" x="5661025" y="5599113"/>
          <p14:tracePt t="361275" x="5697538" y="5599113"/>
          <p14:tracePt t="361292" x="5759450" y="5608638"/>
          <p14:tracePt t="361309" x="5795963" y="5616575"/>
          <p14:tracePt t="361325" x="5803900" y="5643563"/>
          <p14:tracePt t="361342" x="5830888" y="5688013"/>
          <p14:tracePt t="361359" x="5840413" y="5724525"/>
          <p14:tracePt t="361375" x="5840413" y="5759450"/>
          <p14:tracePt t="361391" x="5840413" y="5795963"/>
          <p14:tracePt t="361410" x="5840413" y="5803900"/>
          <p14:tracePt t="361425" x="5840413" y="5813425"/>
          <p14:tracePt t="361441" x="5840413" y="5822950"/>
          <p14:tracePt t="361458" x="5840413" y="5830888"/>
          <p14:tracePt t="361487" x="5830888" y="5830888"/>
          <p14:tracePt t="361499" x="5822950" y="5830888"/>
          <p14:tracePt t="361511" x="5813425" y="5830888"/>
          <p14:tracePt t="361536" x="5813425" y="5822950"/>
          <p14:tracePt t="361589" x="5803900" y="5822950"/>
          <p14:tracePt t="361958" x="5776913" y="5822950"/>
          <p14:tracePt t="361971" x="5741988" y="5840413"/>
          <p14:tracePt t="361983" x="5653088" y="5867400"/>
          <p14:tracePt t="361996" x="5527675" y="5919788"/>
          <p14:tracePt t="362009" x="5348288" y="6000750"/>
          <p14:tracePt t="362025" x="5170488" y="6062663"/>
          <p14:tracePt t="362042" x="4776788" y="6126163"/>
          <p14:tracePt t="362060" x="4608513" y="6126163"/>
          <p14:tracePt t="362075" x="4473575" y="6126163"/>
          <p14:tracePt t="362092" x="4340225" y="6116638"/>
          <p14:tracePt t="362109" x="4116388" y="6018213"/>
          <p14:tracePt t="362126" x="4027488" y="5973763"/>
          <p14:tracePt t="362142" x="3965575" y="5919788"/>
          <p14:tracePt t="362159" x="3875088" y="5840413"/>
          <p14:tracePt t="362176" x="3848100" y="5803900"/>
          <p14:tracePt t="362192" x="3822700" y="5786438"/>
          <p14:tracePt t="362208" x="3776663" y="5751513"/>
          <p14:tracePt t="362226" x="3759200" y="5732463"/>
          <p14:tracePt t="362242" x="3741738" y="5732463"/>
          <p14:tracePt t="362258" x="3724275" y="5724525"/>
          <p14:tracePt t="362277" x="3714750" y="5724525"/>
          <p14:tracePt t="400809"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8771" y="0"/>
            <a:ext cx="4277809" cy="9364835"/>
          </a:xfrm>
        </p:spPr>
      </p:pic>
      <p:sp>
        <p:nvSpPr>
          <p:cNvPr id="4" name="Slide Number Placeholder 3"/>
          <p:cNvSpPr>
            <a:spLocks noGrp="1"/>
          </p:cNvSpPr>
          <p:nvPr>
            <p:ph type="sldNum" sz="quarter" idx="12"/>
          </p:nvPr>
        </p:nvSpPr>
        <p:spPr/>
        <p:txBody>
          <a:bodyPr/>
          <a:lstStyle/>
          <a:p>
            <a:fld id="{9E8A7AF6-A3A2-42DC-95DB-7EF232291C8F}" type="slidenum">
              <a:rPr lang="en-US" smtClean="0"/>
              <a:t>32</a:t>
            </a:fld>
            <a:endParaRPr lang="en-US"/>
          </a:p>
        </p:txBody>
      </p:sp>
    </p:spTree>
    <p:extLst>
      <p:ext uri="{BB962C8B-B14F-4D97-AF65-F5344CB8AC3E}">
        <p14:creationId xmlns:p14="http://schemas.microsoft.com/office/powerpoint/2010/main" val="293488540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77275E-6 1.11111E-6 L 0.00117 -0.3875 " pathEditMode="relative" rAng="0" ptsTypes="AA">
                                      <p:cBhvr>
                                        <p:cTn id="6" dur="2000" fill="hold"/>
                                        <p:tgtEl>
                                          <p:spTgt spid="5"/>
                                        </p:tgtEl>
                                        <p:attrNameLst>
                                          <p:attrName>ppt_x</p:attrName>
                                          <p:attrName>ppt_y</p:attrName>
                                        </p:attrNameLst>
                                      </p:cBhvr>
                                      <p:rCtr x="52" y="-1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28016"/>
            <a:ext cx="8797413" cy="4351338"/>
          </a:xfrm>
        </p:spPr>
        <p:txBody>
          <a:bodyPr>
            <a:normAutofit/>
          </a:bodyPr>
          <a:lstStyle/>
          <a:p>
            <a:r>
              <a:rPr lang="en-US" dirty="0">
                <a:solidFill>
                  <a:srgbClr val="002060"/>
                </a:solidFill>
                <a:latin typeface="Arial Rounded MT Bold" panose="020F0704030504030204" pitchFamily="34" charset="0"/>
                <a:cs typeface="Times New Roman" panose="02020603050405020304" pitchFamily="18" charset="0"/>
              </a:rPr>
              <a:t>The majority of the pyramidal fibers then cross in the lower medulla to the opposite side and descend into the </a:t>
            </a:r>
            <a:r>
              <a:rPr lang="en-US" dirty="0">
                <a:solidFill>
                  <a:srgbClr val="C00000"/>
                </a:solidFill>
                <a:latin typeface="Arial Rounded MT Bold" panose="020F0704030504030204" pitchFamily="34" charset="0"/>
                <a:cs typeface="Times New Roman" panose="02020603050405020304" pitchFamily="18" charset="0"/>
              </a:rPr>
              <a:t>lateral corticospinal tracts </a:t>
            </a:r>
            <a:r>
              <a:rPr lang="en-US" dirty="0">
                <a:solidFill>
                  <a:srgbClr val="002060"/>
                </a:solidFill>
                <a:latin typeface="Arial Rounded MT Bold" panose="020F0704030504030204" pitchFamily="34" charset="0"/>
                <a:cs typeface="Times New Roman" panose="02020603050405020304" pitchFamily="18" charset="0"/>
              </a:rPr>
              <a:t>of the cord, finally terminating principally on the interneurons in the intermediate regions of the cord gray matter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21" r="11711"/>
          <a:stretch/>
        </p:blipFill>
        <p:spPr>
          <a:xfrm>
            <a:off x="8627806" y="476960"/>
            <a:ext cx="3564193" cy="6111238"/>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4" name="Slide Number Placeholder 3">
            <a:extLst>
              <a:ext uri="{FF2B5EF4-FFF2-40B4-BE49-F238E27FC236}">
                <a16:creationId xmlns:a16="http://schemas.microsoft.com/office/drawing/2014/main" id="{7738664F-9F6C-4400-A841-89AF65184DD8}"/>
              </a:ext>
            </a:extLst>
          </p:cNvPr>
          <p:cNvSpPr>
            <a:spLocks noGrp="1"/>
          </p:cNvSpPr>
          <p:nvPr>
            <p:ph type="sldNum" sz="quarter" idx="12"/>
          </p:nvPr>
        </p:nvSpPr>
        <p:spPr/>
        <p:txBody>
          <a:bodyPr/>
          <a:lstStyle/>
          <a:p>
            <a:fld id="{9E8A7AF6-A3A2-42DC-95DB-7EF232291C8F}" type="slidenum">
              <a:rPr lang="en-US" smtClean="0"/>
              <a:t>33</a:t>
            </a:fld>
            <a:endParaRPr lang="en-US"/>
          </a:p>
        </p:txBody>
      </p:sp>
    </p:spTree>
    <p:extLst>
      <p:ext uri="{BB962C8B-B14F-4D97-AF65-F5344CB8AC3E}">
        <p14:creationId xmlns:p14="http://schemas.microsoft.com/office/powerpoint/2010/main" val="4112159903"/>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741" y="1014454"/>
            <a:ext cx="7420897" cy="4575176"/>
          </a:xfrm>
        </p:spPr>
        <p:txBody>
          <a:bodyPr>
            <a:noAutofit/>
          </a:bodyPr>
          <a:lstStyle/>
          <a:p>
            <a:r>
              <a:rPr lang="en-US" dirty="0">
                <a:solidFill>
                  <a:srgbClr val="002060"/>
                </a:solidFill>
                <a:latin typeface="Arial Rounded MT Bold" panose="020F0704030504030204" pitchFamily="34" charset="0"/>
                <a:cs typeface="Times New Roman" panose="02020603050405020304" pitchFamily="18" charset="0"/>
              </a:rPr>
              <a:t>A few of the fibers do not cross to the opposite side in the medulla but pass ipsilaterally down the cord in the (</a:t>
            </a:r>
            <a:r>
              <a:rPr lang="en-US" dirty="0">
                <a:solidFill>
                  <a:srgbClr val="C00000"/>
                </a:solidFill>
                <a:latin typeface="Arial Rounded MT Bold" panose="020F0704030504030204" pitchFamily="34" charset="0"/>
                <a:cs typeface="Times New Roman" panose="02020603050405020304" pitchFamily="18" charset="0"/>
              </a:rPr>
              <a:t>ventral or anterior corticospinal tracts</a:t>
            </a:r>
            <a:r>
              <a:rPr lang="en-US" dirty="0">
                <a:solidFill>
                  <a:srgbClr val="002060"/>
                </a:solidFill>
                <a:latin typeface="Arial Rounded MT Bold" panose="020F0704030504030204" pitchFamily="34" charset="0"/>
                <a:cs typeface="Times New Roman" panose="02020603050405020304" pitchFamily="18" charset="0"/>
              </a:rPr>
              <a:t>)</a:t>
            </a:r>
          </a:p>
          <a:p>
            <a:pPr marL="0" indent="0">
              <a:buNone/>
            </a:pPr>
            <a:r>
              <a:rPr lang="en-US" dirty="0">
                <a:solidFill>
                  <a:srgbClr val="002060"/>
                </a:solidFill>
                <a:latin typeface="Arial Rounded MT Bold" panose="020F0704030504030204" pitchFamily="34" charset="0"/>
                <a:cs typeface="Times New Roman" panose="02020603050405020304" pitchFamily="18" charset="0"/>
              </a:rPr>
              <a:t> </a:t>
            </a:r>
          </a:p>
          <a:p>
            <a:r>
              <a:rPr lang="en-US" dirty="0">
                <a:solidFill>
                  <a:srgbClr val="002060"/>
                </a:solidFill>
                <a:latin typeface="Arial Rounded MT Bold" panose="020F0704030504030204" pitchFamily="34" charset="0"/>
                <a:cs typeface="Times New Roman" panose="02020603050405020304" pitchFamily="18" charset="0"/>
              </a:rPr>
              <a:t>Many, if not most, of these fibers eventually cross to the opposite side of the cord either in the neck or in the upper thoracic region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233" r="14384"/>
          <a:stretch/>
        </p:blipFill>
        <p:spPr>
          <a:xfrm>
            <a:off x="8421330" y="530943"/>
            <a:ext cx="3578668" cy="6202648"/>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97B75C25-D351-4573-A8F1-8806D31C5D1B}"/>
              </a:ext>
            </a:extLst>
          </p:cNvPr>
          <p:cNvSpPr>
            <a:spLocks noGrp="1"/>
          </p:cNvSpPr>
          <p:nvPr>
            <p:ph type="sldNum" sz="quarter" idx="12"/>
          </p:nvPr>
        </p:nvSpPr>
        <p:spPr/>
        <p:txBody>
          <a:bodyPr/>
          <a:lstStyle/>
          <a:p>
            <a:fld id="{9E8A7AF6-A3A2-42DC-95DB-7EF232291C8F}" type="slidenum">
              <a:rPr lang="en-US" smtClean="0"/>
              <a:t>34</a:t>
            </a:fld>
            <a:endParaRPr lang="en-US"/>
          </a:p>
        </p:txBody>
      </p:sp>
    </p:spTree>
    <p:extLst>
      <p:ext uri="{BB962C8B-B14F-4D97-AF65-F5344CB8AC3E}">
        <p14:creationId xmlns:p14="http://schemas.microsoft.com/office/powerpoint/2010/main" val="333550899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774" y="718042"/>
            <a:ext cx="11673625" cy="4351338"/>
          </a:xfrm>
        </p:spPr>
        <p:txBody>
          <a:bodyPr>
            <a:normAutofit/>
          </a:bodyPr>
          <a:lstStyle/>
          <a:p>
            <a:pPr marL="0" indent="0">
              <a:buNone/>
            </a:pPr>
            <a:r>
              <a:rPr lang="en-US" sz="4000" dirty="0">
                <a:solidFill>
                  <a:srgbClr val="FF0000"/>
                </a:solidFill>
                <a:latin typeface="Arial Rounded MT Bold" panose="020F0704030504030204" pitchFamily="34" charset="0"/>
                <a:cs typeface="Times New Roman" panose="02020603050405020304" pitchFamily="18" charset="0"/>
              </a:rPr>
              <a:t>Extrapyramidal System</a:t>
            </a:r>
          </a:p>
          <a:p>
            <a:pPr marL="0" indent="0">
              <a:buNone/>
            </a:pPr>
            <a:endParaRPr lang="en-US" sz="3200" b="1" dirty="0">
              <a:solidFill>
                <a:srgbClr val="FF0000"/>
              </a:solidFill>
              <a:latin typeface="Arial Rounded MT Bold" panose="020F0704030504030204" pitchFamily="34" charset="0"/>
              <a:cs typeface="Times New Roman" panose="02020603050405020304" pitchFamily="18" charset="0"/>
            </a:endParaRPr>
          </a:p>
          <a:p>
            <a:pPr marL="0" lvl="1" indent="0">
              <a:spcBef>
                <a:spcPct val="20000"/>
              </a:spcBef>
              <a:buSzPct val="100000"/>
              <a:buNone/>
              <a:defRPr/>
            </a:pPr>
            <a:r>
              <a:rPr lang="en-US" altLang="en-US" sz="2800" dirty="0">
                <a:solidFill>
                  <a:srgbClr val="002060"/>
                </a:solidFill>
                <a:latin typeface="Arial Rounded MT Bold" panose="020F0704030504030204" pitchFamily="34" charset="0"/>
                <a:cs typeface="Times New Roman" panose="02020603050405020304" pitchFamily="18" charset="0"/>
              </a:rPr>
              <a:t>All descending tracts other than the pyramidal tract called extrapyramidal tracts </a:t>
            </a:r>
          </a:p>
          <a:p>
            <a:pPr marL="0" lvl="1" indent="0">
              <a:spcBef>
                <a:spcPct val="20000"/>
              </a:spcBef>
              <a:buSzPct val="100000"/>
              <a:buNone/>
              <a:defRPr/>
            </a:pPr>
            <a:r>
              <a:rPr lang="en-US" altLang="en-US" sz="2800" dirty="0">
                <a:solidFill>
                  <a:srgbClr val="002060"/>
                </a:solidFill>
                <a:latin typeface="Arial Rounded MT Bold" panose="020F0704030504030204" pitchFamily="34" charset="0"/>
                <a:cs typeface="Times New Roman" panose="02020603050405020304" pitchFamily="18" charset="0"/>
              </a:rPr>
              <a:t>Pyramidal and extrapyramidal tracts should function together for smooth activity</a:t>
            </a:r>
          </a:p>
          <a:p>
            <a:pPr marL="0" lvl="1" indent="0">
              <a:spcBef>
                <a:spcPct val="20000"/>
              </a:spcBef>
              <a:buSzPct val="100000"/>
              <a:buNone/>
              <a:defRPr/>
            </a:pPr>
            <a:r>
              <a:rPr lang="en-US" altLang="en-US" sz="2800" dirty="0">
                <a:solidFill>
                  <a:srgbClr val="C00000"/>
                </a:solidFill>
                <a:latin typeface="Arial Rounded MT Bold" panose="020F0704030504030204" pitchFamily="34" charset="0"/>
                <a:cs typeface="Times New Roman" panose="02020603050405020304" pitchFamily="18" charset="0"/>
                <a:sym typeface="Symbol"/>
              </a:rPr>
              <a:t>Background tone, Posture, Equilibrium etc., are maintained by extrapyramidal system</a:t>
            </a:r>
          </a:p>
          <a:p>
            <a:pPr marL="0" lvl="1" indent="0">
              <a:spcBef>
                <a:spcPct val="20000"/>
              </a:spcBef>
              <a:buSzPct val="100000"/>
              <a:buNone/>
              <a:defRPr/>
            </a:pPr>
            <a:r>
              <a:rPr lang="en-US" altLang="en-US" sz="2800" dirty="0">
                <a:solidFill>
                  <a:srgbClr val="C00000"/>
                </a:solidFill>
                <a:latin typeface="Arial Rounded MT Bold" panose="020F0704030504030204" pitchFamily="34" charset="0"/>
                <a:cs typeface="Times New Roman" panose="02020603050405020304" pitchFamily="18" charset="0"/>
                <a:sym typeface="Symbol"/>
              </a:rPr>
              <a:t>Voluntary activity is controlled by pyramidal system</a:t>
            </a:r>
            <a:endParaRPr lang="en-US" altLang="en-US" sz="2800" dirty="0">
              <a:solidFill>
                <a:srgbClr val="C00000"/>
              </a:solidFill>
              <a:latin typeface="Arial Rounded MT Bold" panose="020F0704030504030204" pitchFamily="34" charset="0"/>
              <a:cs typeface="Times New Roman" panose="02020603050405020304" pitchFamily="18" charset="0"/>
            </a:endParaRPr>
          </a:p>
          <a:p>
            <a:endParaRPr lang="en-US" sz="3600" dirty="0">
              <a:solidFill>
                <a:srgbClr val="002060"/>
              </a:solidFill>
              <a:latin typeface="Arial Rounded MT Bold" panose="020F0704030504030204" pitchFamily="34" charset="0"/>
              <a:cs typeface="Times New Roman" panose="02020603050405020304" pitchFamily="18" charset="0"/>
            </a:endParaRP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2" name="Slide Number Placeholder 1">
            <a:extLst>
              <a:ext uri="{FF2B5EF4-FFF2-40B4-BE49-F238E27FC236}">
                <a16:creationId xmlns:a16="http://schemas.microsoft.com/office/drawing/2014/main" id="{6EB25862-D8F7-413C-8C12-13BF5E7FAA6B}"/>
              </a:ext>
            </a:extLst>
          </p:cNvPr>
          <p:cNvSpPr>
            <a:spLocks noGrp="1"/>
          </p:cNvSpPr>
          <p:nvPr>
            <p:ph type="sldNum" sz="quarter" idx="12"/>
          </p:nvPr>
        </p:nvSpPr>
        <p:spPr/>
        <p:txBody>
          <a:bodyPr/>
          <a:lstStyle/>
          <a:p>
            <a:fld id="{9E8A7AF6-A3A2-42DC-95DB-7EF232291C8F}" type="slidenum">
              <a:rPr lang="en-US" smtClean="0"/>
              <a:t>35</a:t>
            </a:fld>
            <a:endParaRPr lang="en-US"/>
          </a:p>
        </p:txBody>
      </p:sp>
    </p:spTree>
    <p:extLst>
      <p:ext uri="{BB962C8B-B14F-4D97-AF65-F5344CB8AC3E}">
        <p14:creationId xmlns:p14="http://schemas.microsoft.com/office/powerpoint/2010/main" val="4127668422"/>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98" x="5616575" y="5741988"/>
          <p14:tracePt t="1300" x="5545138" y="5741988"/>
          <p14:tracePt t="1314" x="5340350" y="5732463"/>
          <p14:tracePt t="1327" x="4867275" y="5688013"/>
          <p14:tracePt t="1339" x="4429125" y="5634038"/>
          <p14:tracePt t="1353" x="3973513" y="5562600"/>
          <p14:tracePt t="1369" x="3616325" y="5465763"/>
          <p14:tracePt t="1385" x="3241675" y="5286375"/>
          <p14:tracePt t="1404" x="3160713" y="5197475"/>
          <p14:tracePt t="1420" x="3089275" y="5000625"/>
          <p14:tracePt t="1436" x="3071813" y="4776788"/>
          <p14:tracePt t="1452" x="3205163" y="4330700"/>
          <p14:tracePt t="1470" x="3357563" y="4152900"/>
          <p14:tracePt t="1486" x="3581400" y="3956050"/>
          <p14:tracePt t="1502" x="4268788" y="3625850"/>
          <p14:tracePt t="1519" x="4572000" y="3581400"/>
          <p14:tracePt t="1535" x="4840288" y="3581400"/>
          <p14:tracePt t="1551" x="5232400" y="3643313"/>
          <p14:tracePt t="1570" x="5348288" y="3705225"/>
          <p14:tracePt t="1584" x="5438775" y="3776663"/>
          <p14:tracePt t="1601" x="5572125" y="3956050"/>
          <p14:tracePt t="1619" x="5608638" y="4044950"/>
          <p14:tracePt t="1634" x="5626100" y="4125913"/>
          <p14:tracePt t="1651" x="5626100" y="4187825"/>
          <p14:tracePt t="1667" x="5616575" y="4276725"/>
          <p14:tracePt t="1684" x="5599113" y="4303713"/>
          <p14:tracePt t="1701" x="5562600" y="4330700"/>
          <p14:tracePt t="1718" x="5483225" y="4394200"/>
          <p14:tracePt t="1735" x="5456238" y="4394200"/>
          <p14:tracePt t="1751" x="5438775" y="4411663"/>
          <p14:tracePt t="1768" x="5419725" y="4411663"/>
          <p14:tracePt t="1786" x="5411788" y="4419600"/>
          <p14:tracePt t="1801" x="5411788" y="4429125"/>
          <p14:tracePt t="1818" x="5384800" y="4491038"/>
          <p14:tracePt t="1837" x="5375275" y="4545013"/>
          <p14:tracePt t="1851" x="5367338" y="4608513"/>
          <p14:tracePt t="1868" x="5357813" y="4687888"/>
          <p14:tracePt t="1884" x="5357813" y="4813300"/>
          <p14:tracePt t="1901" x="5357813" y="4848225"/>
          <p14:tracePt t="1918" x="5357813" y="4875213"/>
          <p14:tracePt t="1934" x="5357813" y="4902200"/>
          <p14:tracePt t="1951" x="5357813" y="4911725"/>
          <p14:tracePt t="1968" x="5357813" y="4919663"/>
          <p14:tracePt t="2230" x="5384800" y="4929188"/>
          <p14:tracePt t="2243" x="5411788" y="4938713"/>
          <p14:tracePt t="2255" x="5446713" y="4956175"/>
          <p14:tracePt t="2269" x="5491163" y="4983163"/>
          <p14:tracePt t="2284" x="5545138" y="5000625"/>
          <p14:tracePt t="2301" x="5589588" y="5027613"/>
          <p14:tracePt t="2319" x="5608638" y="5037138"/>
          <p14:tracePt t="2334" x="5616575" y="5037138"/>
          <p14:tracePt t="2351" x="5626100" y="5037138"/>
          <p14:tracePt t="6881" x="5616575" y="5037138"/>
          <p14:tracePt t="7274" x="5518150" y="4983163"/>
          <p14:tracePt t="7287" x="5143500" y="4776788"/>
          <p14:tracePt t="7300" x="4608513" y="4438650"/>
          <p14:tracePt t="7313" x="4054475" y="4071938"/>
          <p14:tracePt t="7325" x="3544888" y="3714750"/>
          <p14:tracePt t="7338" x="3133725" y="3384550"/>
          <p14:tracePt t="7352" x="2786063" y="3133725"/>
          <p14:tracePt t="7368" x="2581275" y="2938463"/>
          <p14:tracePt t="7384" x="2446338" y="2813050"/>
          <p14:tracePt t="7401" x="2312988" y="2697163"/>
          <p14:tracePt t="7419" x="2295525" y="2670175"/>
          <p14:tracePt t="7435" x="2286000" y="2660650"/>
          <p14:tracePt t="7620" x="2259013" y="2589213"/>
          <p14:tracePt t="7632" x="2089150" y="2330450"/>
          <p14:tracePt t="7644" x="1830388" y="1946275"/>
          <p14:tracePt t="7657" x="1571625" y="1625600"/>
          <p14:tracePt t="7669" x="1411288" y="1401763"/>
          <p14:tracePt t="7684" x="1312863" y="1258888"/>
          <p14:tracePt t="7702" x="1258888" y="1187450"/>
          <p14:tracePt t="7718" x="1214438" y="1125538"/>
          <p14:tracePt t="7736" x="1204913" y="1116013"/>
          <p14:tracePt t="7751" x="1196975" y="1098550"/>
          <p14:tracePt t="7768" x="1169988" y="1062038"/>
          <p14:tracePt t="7785" x="1169988" y="1054100"/>
          <p14:tracePt t="7801" x="1143000" y="1036638"/>
          <p14:tracePt t="8001" x="1108075" y="1009650"/>
          <p14:tracePt t="8014" x="1027113" y="965200"/>
          <p14:tracePt t="8026" x="938213" y="893763"/>
          <p14:tracePt t="8039" x="866775" y="830263"/>
          <p14:tracePt t="8052" x="803275" y="795338"/>
          <p14:tracePt t="8068" x="741363" y="758825"/>
          <p14:tracePt t="8084" x="687388" y="723900"/>
          <p14:tracePt t="8103" x="660400" y="714375"/>
          <p14:tracePt t="8118" x="652463" y="696913"/>
          <p14:tracePt t="8142" x="642938" y="696913"/>
          <p14:tracePt t="8154" x="633413" y="687388"/>
          <p14:tracePt t="8168" x="633413" y="679450"/>
          <p14:tracePt t="8185" x="625475" y="660400"/>
          <p14:tracePt t="8201" x="598488" y="633413"/>
          <p14:tracePt t="8221" x="588963" y="608013"/>
          <p14:tracePt t="8235" x="571500" y="571500"/>
          <p14:tracePt t="8251" x="544513" y="527050"/>
          <p14:tracePt t="8269" x="536575" y="509588"/>
          <p14:tracePt t="8284" x="527050" y="490538"/>
          <p14:tracePt t="8301" x="517525" y="473075"/>
          <p14:tracePt t="8319" x="509588" y="465138"/>
          <p14:tracePt t="8334" x="509588" y="455613"/>
          <p14:tracePt t="8357" x="509588" y="446088"/>
          <p14:tracePt t="8523" x="500063" y="446088"/>
          <p14:tracePt t="8564" x="490538" y="446088"/>
          <p14:tracePt t="8931" x="490538" y="438150"/>
          <p14:tracePt t="8943" x="473075" y="438150"/>
          <p14:tracePt t="8956" x="473075" y="428625"/>
          <p14:tracePt t="8969" x="465138" y="419100"/>
          <p14:tracePt t="8985" x="455613" y="419100"/>
          <p14:tracePt t="9001" x="446088" y="419100"/>
          <p14:tracePt t="9018" x="438150" y="411163"/>
          <p14:tracePt t="9035" x="438150" y="401638"/>
          <p14:tracePt t="9051" x="428625" y="401638"/>
          <p14:tracePt t="67707" x="6108700" y="3840163"/>
          <p14:tracePt t="67991" x="6089650" y="3840163"/>
          <p14:tracePt t="68017" x="6010275" y="3840163"/>
          <p14:tracePt t="68030" x="5795963" y="3840163"/>
          <p14:tracePt t="68042" x="5340350" y="3840163"/>
          <p14:tracePt t="68056" x="4875213" y="3840163"/>
          <p14:tracePt t="68067" x="4518025" y="3840163"/>
          <p14:tracePt t="68082" x="4160838" y="3786188"/>
          <p14:tracePt t="68099" x="3902075" y="3732213"/>
          <p14:tracePt t="68115" x="3608388" y="3608388"/>
          <p14:tracePt t="68132" x="3544888" y="3544888"/>
          <p14:tracePt t="68149" x="3500438" y="3482975"/>
          <p14:tracePt t="68166" x="3438525" y="3286125"/>
          <p14:tracePt t="68185" x="3438525" y="3170238"/>
          <p14:tracePt t="68199" x="3455988" y="3044825"/>
          <p14:tracePt t="68215" x="3509963" y="2938463"/>
          <p14:tracePt t="68232" x="3660775" y="2759075"/>
          <p14:tracePt t="68249" x="3776663" y="2687638"/>
          <p14:tracePt t="68265" x="3875088" y="2625725"/>
          <p14:tracePt t="68282" x="4054475" y="2589213"/>
          <p14:tracePt t="68299" x="4116388" y="2589213"/>
          <p14:tracePt t="68315" x="4143375" y="2589213"/>
          <p14:tracePt t="68332" x="4152900" y="2625725"/>
          <p14:tracePt t="68350" x="4133850" y="2714625"/>
          <p14:tracePt t="68365" x="4017963" y="2857500"/>
          <p14:tracePt t="68382" x="3322638" y="3429000"/>
          <p14:tracePt t="68400" x="2919413" y="3687763"/>
          <p14:tracePt t="68415" x="2562225" y="3875088"/>
          <p14:tracePt t="68432" x="2232025" y="4062413"/>
          <p14:tracePt t="68432" x="2000250" y="4179888"/>
          <p14:tracePt t="68450" x="1866900" y="4232275"/>
          <p14:tracePt t="68466" x="1785938" y="4268788"/>
          <p14:tracePt t="68482" x="1758950" y="4276725"/>
          <p14:tracePt t="68499" x="1741488" y="4276725"/>
          <p14:tracePt t="68757" x="1704975" y="4276725"/>
          <p14:tracePt t="68769" x="1598613" y="4232275"/>
          <p14:tracePt t="68781" x="1455738" y="4170363"/>
          <p14:tracePt t="68796" x="1295400" y="4098925"/>
          <p14:tracePt t="68808" x="1179513" y="4044950"/>
          <p14:tracePt t="68820" x="1116013" y="4000500"/>
          <p14:tracePt t="68834" x="1071563" y="3965575"/>
          <p14:tracePt t="68850" x="1054100" y="3946525"/>
          <p14:tracePt t="68865" x="1044575" y="3919538"/>
          <p14:tracePt t="68884" x="1044575" y="3911600"/>
          <p14:tracePt t="68899" x="1044575" y="3902075"/>
          <p14:tracePt t="68916" x="1044575" y="3894138"/>
          <p14:tracePt t="68932" x="1196975" y="3840163"/>
          <p14:tracePt t="68950" x="1401763" y="3795713"/>
          <p14:tracePt t="68965" x="1687513" y="3751263"/>
          <p14:tracePt t="68982" x="2170113" y="3687763"/>
          <p14:tracePt t="68999" x="2357438" y="3660775"/>
          <p14:tracePt t="69015" x="2527300" y="3660775"/>
          <p14:tracePt t="69032" x="2741613" y="3660775"/>
          <p14:tracePt t="69050" x="2803525" y="3660775"/>
          <p14:tracePt t="69065" x="2847975" y="3660775"/>
          <p14:tracePt t="69082" x="2867025" y="3670300"/>
          <p14:tracePt t="69099" x="2894013" y="3687763"/>
          <p14:tracePt t="69115" x="2901950" y="3687763"/>
          <p14:tracePt t="69132" x="2901950" y="3697288"/>
          <p14:tracePt t="69149" x="2901950" y="3705225"/>
          <p14:tracePt t="69166" x="2911475" y="3705225"/>
          <p14:tracePt t="69182" x="2919413" y="3714750"/>
          <p14:tracePt t="69202" x="2919413" y="3724275"/>
          <p14:tracePt t="69215" x="2928938" y="3732213"/>
          <p14:tracePt t="69266" x="2946400" y="3724275"/>
          <p14:tracePt t="69496" x="3017838" y="3643313"/>
          <p14:tracePt t="69509" x="3143250" y="3517900"/>
          <p14:tracePt t="69520" x="3313113" y="3330575"/>
          <p14:tracePt t="69534" x="3438525" y="3179763"/>
          <p14:tracePt t="69549" x="3509963" y="3098800"/>
          <p14:tracePt t="69566" x="3554413" y="3044825"/>
          <p14:tracePt t="69582" x="3581400" y="3017838"/>
          <p14:tracePt t="69600" x="3589338" y="30099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0694773"/>
              </p:ext>
            </p:extLst>
          </p:nvPr>
        </p:nvGraphicFramePr>
        <p:xfrm>
          <a:off x="228600" y="235974"/>
          <a:ext cx="11791334" cy="6173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86784EE7-9C97-4C82-A485-ED3957A6BF8E}"/>
              </a:ext>
            </a:extLst>
          </p:cNvPr>
          <p:cNvSpPr>
            <a:spLocks noGrp="1"/>
          </p:cNvSpPr>
          <p:nvPr>
            <p:ph type="sldNum" sz="quarter" idx="12"/>
          </p:nvPr>
        </p:nvSpPr>
        <p:spPr/>
        <p:txBody>
          <a:bodyPr/>
          <a:lstStyle/>
          <a:p>
            <a:fld id="{9E8A7AF6-A3A2-42DC-95DB-7EF232291C8F}" type="slidenum">
              <a:rPr lang="en-US" smtClean="0"/>
              <a:t>36</a:t>
            </a:fld>
            <a:endParaRPr lang="en-US"/>
          </a:p>
        </p:txBody>
      </p:sp>
    </p:spTree>
    <p:extLst>
      <p:ext uri="{BB962C8B-B14F-4D97-AF65-F5344CB8AC3E}">
        <p14:creationId xmlns:p14="http://schemas.microsoft.com/office/powerpoint/2010/main" val="119173114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graphicEl>
                                              <a:dgm id="{C515E40F-F240-4251-A439-05CD9F5F9A68}"/>
                                            </p:graphicEl>
                                          </p:spTgt>
                                        </p:tgtEl>
                                        <p:attrNameLst>
                                          <p:attrName>style.visibility</p:attrName>
                                        </p:attrNameLst>
                                      </p:cBhvr>
                                      <p:to>
                                        <p:strVal val="visible"/>
                                      </p:to>
                                    </p:set>
                                    <p:animEffect transition="in" filter="fade">
                                      <p:cBhvr>
                                        <p:cTn id="7" dur="500"/>
                                        <p:tgtEl>
                                          <p:spTgt spid="4">
                                            <p:graphicEl>
                                              <a:dgm id="{C515E40F-F240-4251-A439-05CD9F5F9A68}"/>
                                            </p:graphicEl>
                                          </p:spTgt>
                                        </p:tgtEl>
                                      </p:cBhvr>
                                    </p:animEffect>
                                    <p:anim calcmode="lin" valueType="num">
                                      <p:cBhvr>
                                        <p:cTn id="8" dur="500" fill="hold"/>
                                        <p:tgtEl>
                                          <p:spTgt spid="4">
                                            <p:graphicEl>
                                              <a:dgm id="{C515E40F-F240-4251-A439-05CD9F5F9A68}"/>
                                            </p:graphicEl>
                                          </p:spTgt>
                                        </p:tgtEl>
                                        <p:attrNameLst>
                                          <p:attrName>ppt_x</p:attrName>
                                        </p:attrNameLst>
                                      </p:cBhvr>
                                      <p:tavLst>
                                        <p:tav tm="0">
                                          <p:val>
                                            <p:strVal val="#ppt_x"/>
                                          </p:val>
                                        </p:tav>
                                        <p:tav tm="100000">
                                          <p:val>
                                            <p:strVal val="#ppt_x"/>
                                          </p:val>
                                        </p:tav>
                                      </p:tavLst>
                                    </p:anim>
                                    <p:anim calcmode="lin" valueType="num">
                                      <p:cBhvr>
                                        <p:cTn id="9" dur="500" fill="hold"/>
                                        <p:tgtEl>
                                          <p:spTgt spid="4">
                                            <p:graphicEl>
                                              <a:dgm id="{C515E40F-F240-4251-A439-05CD9F5F9A68}"/>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graphicEl>
                                              <a:dgm id="{77765CBF-B151-4354-B2AC-AF2709E1B50A}"/>
                                            </p:graphicEl>
                                          </p:spTgt>
                                        </p:tgtEl>
                                        <p:attrNameLst>
                                          <p:attrName>style.visibility</p:attrName>
                                        </p:attrNameLst>
                                      </p:cBhvr>
                                      <p:to>
                                        <p:strVal val="visible"/>
                                      </p:to>
                                    </p:set>
                                    <p:animEffect transition="in" filter="fade">
                                      <p:cBhvr>
                                        <p:cTn id="13" dur="500"/>
                                        <p:tgtEl>
                                          <p:spTgt spid="4">
                                            <p:graphicEl>
                                              <a:dgm id="{77765CBF-B151-4354-B2AC-AF2709E1B50A}"/>
                                            </p:graphicEl>
                                          </p:spTgt>
                                        </p:tgtEl>
                                      </p:cBhvr>
                                    </p:animEffect>
                                    <p:anim calcmode="lin" valueType="num">
                                      <p:cBhvr>
                                        <p:cTn id="14" dur="500" fill="hold"/>
                                        <p:tgtEl>
                                          <p:spTgt spid="4">
                                            <p:graphicEl>
                                              <a:dgm id="{77765CBF-B151-4354-B2AC-AF2709E1B50A}"/>
                                            </p:graphicEl>
                                          </p:spTgt>
                                        </p:tgtEl>
                                        <p:attrNameLst>
                                          <p:attrName>ppt_x</p:attrName>
                                        </p:attrNameLst>
                                      </p:cBhvr>
                                      <p:tavLst>
                                        <p:tav tm="0">
                                          <p:val>
                                            <p:strVal val="#ppt_x"/>
                                          </p:val>
                                        </p:tav>
                                        <p:tav tm="100000">
                                          <p:val>
                                            <p:strVal val="#ppt_x"/>
                                          </p:val>
                                        </p:tav>
                                      </p:tavLst>
                                    </p:anim>
                                    <p:anim calcmode="lin" valueType="num">
                                      <p:cBhvr>
                                        <p:cTn id="15" dur="500" fill="hold"/>
                                        <p:tgtEl>
                                          <p:spTgt spid="4">
                                            <p:graphicEl>
                                              <a:dgm id="{77765CBF-B151-4354-B2AC-AF2709E1B50A}"/>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4">
                                            <p:graphicEl>
                                              <a:dgm id="{DD11F4F4-FE44-4A17-8FDB-373D917AE5FB}"/>
                                            </p:graphicEl>
                                          </p:spTgt>
                                        </p:tgtEl>
                                        <p:attrNameLst>
                                          <p:attrName>style.visibility</p:attrName>
                                        </p:attrNameLst>
                                      </p:cBhvr>
                                      <p:to>
                                        <p:strVal val="visible"/>
                                      </p:to>
                                    </p:set>
                                    <p:animEffect transition="in" filter="fade">
                                      <p:cBhvr>
                                        <p:cTn id="19" dur="500"/>
                                        <p:tgtEl>
                                          <p:spTgt spid="4">
                                            <p:graphicEl>
                                              <a:dgm id="{DD11F4F4-FE44-4A17-8FDB-373D917AE5FB}"/>
                                            </p:graphicEl>
                                          </p:spTgt>
                                        </p:tgtEl>
                                      </p:cBhvr>
                                    </p:animEffect>
                                    <p:anim calcmode="lin" valueType="num">
                                      <p:cBhvr>
                                        <p:cTn id="20" dur="500" fill="hold"/>
                                        <p:tgtEl>
                                          <p:spTgt spid="4">
                                            <p:graphicEl>
                                              <a:dgm id="{DD11F4F4-FE44-4A17-8FDB-373D917AE5FB}"/>
                                            </p:graphicEl>
                                          </p:spTgt>
                                        </p:tgtEl>
                                        <p:attrNameLst>
                                          <p:attrName>ppt_x</p:attrName>
                                        </p:attrNameLst>
                                      </p:cBhvr>
                                      <p:tavLst>
                                        <p:tav tm="0">
                                          <p:val>
                                            <p:strVal val="#ppt_x"/>
                                          </p:val>
                                        </p:tav>
                                        <p:tav tm="100000">
                                          <p:val>
                                            <p:strVal val="#ppt_x"/>
                                          </p:val>
                                        </p:tav>
                                      </p:tavLst>
                                    </p:anim>
                                    <p:anim calcmode="lin" valueType="num">
                                      <p:cBhvr>
                                        <p:cTn id="21" dur="500" fill="hold"/>
                                        <p:tgtEl>
                                          <p:spTgt spid="4">
                                            <p:graphicEl>
                                              <a:dgm id="{DD11F4F4-FE44-4A17-8FDB-373D917AE5FB}"/>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4">
                                            <p:graphicEl>
                                              <a:dgm id="{0D91049C-8D82-4444-A8C4-DDD086A6C490}"/>
                                            </p:graphicEl>
                                          </p:spTgt>
                                        </p:tgtEl>
                                        <p:attrNameLst>
                                          <p:attrName>style.visibility</p:attrName>
                                        </p:attrNameLst>
                                      </p:cBhvr>
                                      <p:to>
                                        <p:strVal val="visible"/>
                                      </p:to>
                                    </p:set>
                                    <p:animEffect transition="in" filter="fade">
                                      <p:cBhvr>
                                        <p:cTn id="25" dur="500"/>
                                        <p:tgtEl>
                                          <p:spTgt spid="4">
                                            <p:graphicEl>
                                              <a:dgm id="{0D91049C-8D82-4444-A8C4-DDD086A6C490}"/>
                                            </p:graphicEl>
                                          </p:spTgt>
                                        </p:tgtEl>
                                      </p:cBhvr>
                                    </p:animEffect>
                                    <p:anim calcmode="lin" valueType="num">
                                      <p:cBhvr>
                                        <p:cTn id="26" dur="500" fill="hold"/>
                                        <p:tgtEl>
                                          <p:spTgt spid="4">
                                            <p:graphicEl>
                                              <a:dgm id="{0D91049C-8D82-4444-A8C4-DDD086A6C490}"/>
                                            </p:graphicEl>
                                          </p:spTgt>
                                        </p:tgtEl>
                                        <p:attrNameLst>
                                          <p:attrName>ppt_x</p:attrName>
                                        </p:attrNameLst>
                                      </p:cBhvr>
                                      <p:tavLst>
                                        <p:tav tm="0">
                                          <p:val>
                                            <p:strVal val="#ppt_x"/>
                                          </p:val>
                                        </p:tav>
                                        <p:tav tm="100000">
                                          <p:val>
                                            <p:strVal val="#ppt_x"/>
                                          </p:val>
                                        </p:tav>
                                      </p:tavLst>
                                    </p:anim>
                                    <p:anim calcmode="lin" valueType="num">
                                      <p:cBhvr>
                                        <p:cTn id="27" dur="500" fill="hold"/>
                                        <p:tgtEl>
                                          <p:spTgt spid="4">
                                            <p:graphicEl>
                                              <a:dgm id="{0D91049C-8D82-4444-A8C4-DDD086A6C490}"/>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4">
                                            <p:graphicEl>
                                              <a:dgm id="{51546727-F8F9-4E4D-8925-A7AEFE84F91E}"/>
                                            </p:graphicEl>
                                          </p:spTgt>
                                        </p:tgtEl>
                                        <p:attrNameLst>
                                          <p:attrName>style.visibility</p:attrName>
                                        </p:attrNameLst>
                                      </p:cBhvr>
                                      <p:to>
                                        <p:strVal val="visible"/>
                                      </p:to>
                                    </p:set>
                                    <p:animEffect transition="in" filter="fade">
                                      <p:cBhvr>
                                        <p:cTn id="31" dur="500"/>
                                        <p:tgtEl>
                                          <p:spTgt spid="4">
                                            <p:graphicEl>
                                              <a:dgm id="{51546727-F8F9-4E4D-8925-A7AEFE84F91E}"/>
                                            </p:graphicEl>
                                          </p:spTgt>
                                        </p:tgtEl>
                                      </p:cBhvr>
                                    </p:animEffect>
                                    <p:anim calcmode="lin" valueType="num">
                                      <p:cBhvr>
                                        <p:cTn id="32" dur="500" fill="hold"/>
                                        <p:tgtEl>
                                          <p:spTgt spid="4">
                                            <p:graphicEl>
                                              <a:dgm id="{51546727-F8F9-4E4D-8925-A7AEFE84F91E}"/>
                                            </p:graphicEl>
                                          </p:spTgt>
                                        </p:tgtEl>
                                        <p:attrNameLst>
                                          <p:attrName>ppt_x</p:attrName>
                                        </p:attrNameLst>
                                      </p:cBhvr>
                                      <p:tavLst>
                                        <p:tav tm="0">
                                          <p:val>
                                            <p:strVal val="#ppt_x"/>
                                          </p:val>
                                        </p:tav>
                                        <p:tav tm="100000">
                                          <p:val>
                                            <p:strVal val="#ppt_x"/>
                                          </p:val>
                                        </p:tav>
                                      </p:tavLst>
                                    </p:anim>
                                    <p:anim calcmode="lin" valueType="num">
                                      <p:cBhvr>
                                        <p:cTn id="33" dur="500" fill="hold"/>
                                        <p:tgtEl>
                                          <p:spTgt spid="4">
                                            <p:graphicEl>
                                              <a:dgm id="{51546727-F8F9-4E4D-8925-A7AEFE84F91E}"/>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4">
                                            <p:graphicEl>
                                              <a:dgm id="{BF042BD5-D20C-4BDC-9198-72474830E271}"/>
                                            </p:graphicEl>
                                          </p:spTgt>
                                        </p:tgtEl>
                                        <p:attrNameLst>
                                          <p:attrName>style.visibility</p:attrName>
                                        </p:attrNameLst>
                                      </p:cBhvr>
                                      <p:to>
                                        <p:strVal val="visible"/>
                                      </p:to>
                                    </p:set>
                                    <p:animEffect transition="in" filter="fade">
                                      <p:cBhvr>
                                        <p:cTn id="37" dur="500"/>
                                        <p:tgtEl>
                                          <p:spTgt spid="4">
                                            <p:graphicEl>
                                              <a:dgm id="{BF042BD5-D20C-4BDC-9198-72474830E271}"/>
                                            </p:graphicEl>
                                          </p:spTgt>
                                        </p:tgtEl>
                                      </p:cBhvr>
                                    </p:animEffect>
                                    <p:anim calcmode="lin" valueType="num">
                                      <p:cBhvr>
                                        <p:cTn id="38" dur="500" fill="hold"/>
                                        <p:tgtEl>
                                          <p:spTgt spid="4">
                                            <p:graphicEl>
                                              <a:dgm id="{BF042BD5-D20C-4BDC-9198-72474830E271}"/>
                                            </p:graphicEl>
                                          </p:spTgt>
                                        </p:tgtEl>
                                        <p:attrNameLst>
                                          <p:attrName>ppt_x</p:attrName>
                                        </p:attrNameLst>
                                      </p:cBhvr>
                                      <p:tavLst>
                                        <p:tav tm="0">
                                          <p:val>
                                            <p:strVal val="#ppt_x"/>
                                          </p:val>
                                        </p:tav>
                                        <p:tav tm="100000">
                                          <p:val>
                                            <p:strVal val="#ppt_x"/>
                                          </p:val>
                                        </p:tav>
                                      </p:tavLst>
                                    </p:anim>
                                    <p:anim calcmode="lin" valueType="num">
                                      <p:cBhvr>
                                        <p:cTn id="39" dur="500" fill="hold"/>
                                        <p:tgtEl>
                                          <p:spTgt spid="4">
                                            <p:graphicEl>
                                              <a:dgm id="{BF042BD5-D20C-4BDC-9198-72474830E271}"/>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4">
                                            <p:graphicEl>
                                              <a:dgm id="{62B3098D-D612-43D9-89F6-8154332A1744}"/>
                                            </p:graphicEl>
                                          </p:spTgt>
                                        </p:tgtEl>
                                        <p:attrNameLst>
                                          <p:attrName>style.visibility</p:attrName>
                                        </p:attrNameLst>
                                      </p:cBhvr>
                                      <p:to>
                                        <p:strVal val="visible"/>
                                      </p:to>
                                    </p:set>
                                    <p:animEffect transition="in" filter="fade">
                                      <p:cBhvr>
                                        <p:cTn id="43" dur="500"/>
                                        <p:tgtEl>
                                          <p:spTgt spid="4">
                                            <p:graphicEl>
                                              <a:dgm id="{62B3098D-D612-43D9-89F6-8154332A1744}"/>
                                            </p:graphicEl>
                                          </p:spTgt>
                                        </p:tgtEl>
                                      </p:cBhvr>
                                    </p:animEffect>
                                    <p:anim calcmode="lin" valueType="num">
                                      <p:cBhvr>
                                        <p:cTn id="44" dur="500" fill="hold"/>
                                        <p:tgtEl>
                                          <p:spTgt spid="4">
                                            <p:graphicEl>
                                              <a:dgm id="{62B3098D-D612-43D9-89F6-8154332A1744}"/>
                                            </p:graphicEl>
                                          </p:spTgt>
                                        </p:tgtEl>
                                        <p:attrNameLst>
                                          <p:attrName>ppt_x</p:attrName>
                                        </p:attrNameLst>
                                      </p:cBhvr>
                                      <p:tavLst>
                                        <p:tav tm="0">
                                          <p:val>
                                            <p:strVal val="#ppt_x"/>
                                          </p:val>
                                        </p:tav>
                                        <p:tav tm="100000">
                                          <p:val>
                                            <p:strVal val="#ppt_x"/>
                                          </p:val>
                                        </p:tav>
                                      </p:tavLst>
                                    </p:anim>
                                    <p:anim calcmode="lin" valueType="num">
                                      <p:cBhvr>
                                        <p:cTn id="45" dur="500" fill="hold"/>
                                        <p:tgtEl>
                                          <p:spTgt spid="4">
                                            <p:graphicEl>
                                              <a:dgm id="{62B3098D-D612-43D9-89F6-8154332A1744}"/>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grpId="0" nodeType="afterEffect">
                                  <p:stCondLst>
                                    <p:cond delay="0"/>
                                  </p:stCondLst>
                                  <p:childTnLst>
                                    <p:set>
                                      <p:cBhvr>
                                        <p:cTn id="48" dur="1" fill="hold">
                                          <p:stCondLst>
                                            <p:cond delay="0"/>
                                          </p:stCondLst>
                                        </p:cTn>
                                        <p:tgtEl>
                                          <p:spTgt spid="4">
                                            <p:graphicEl>
                                              <a:dgm id="{C236CCC3-F9C9-40BE-9603-CB9B1A21E82E}"/>
                                            </p:graphicEl>
                                          </p:spTgt>
                                        </p:tgtEl>
                                        <p:attrNameLst>
                                          <p:attrName>style.visibility</p:attrName>
                                        </p:attrNameLst>
                                      </p:cBhvr>
                                      <p:to>
                                        <p:strVal val="visible"/>
                                      </p:to>
                                    </p:set>
                                    <p:animEffect transition="in" filter="fade">
                                      <p:cBhvr>
                                        <p:cTn id="49" dur="500"/>
                                        <p:tgtEl>
                                          <p:spTgt spid="4">
                                            <p:graphicEl>
                                              <a:dgm id="{C236CCC3-F9C9-40BE-9603-CB9B1A21E82E}"/>
                                            </p:graphicEl>
                                          </p:spTgt>
                                        </p:tgtEl>
                                      </p:cBhvr>
                                    </p:animEffect>
                                    <p:anim calcmode="lin" valueType="num">
                                      <p:cBhvr>
                                        <p:cTn id="50" dur="500" fill="hold"/>
                                        <p:tgtEl>
                                          <p:spTgt spid="4">
                                            <p:graphicEl>
                                              <a:dgm id="{C236CCC3-F9C9-40BE-9603-CB9B1A21E82E}"/>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C236CCC3-F9C9-40BE-9603-CB9B1A21E82E}"/>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grpId="0" nodeType="afterEffect">
                                  <p:stCondLst>
                                    <p:cond delay="0"/>
                                  </p:stCondLst>
                                  <p:childTnLst>
                                    <p:set>
                                      <p:cBhvr>
                                        <p:cTn id="54" dur="1" fill="hold">
                                          <p:stCondLst>
                                            <p:cond delay="0"/>
                                          </p:stCondLst>
                                        </p:cTn>
                                        <p:tgtEl>
                                          <p:spTgt spid="4">
                                            <p:graphicEl>
                                              <a:dgm id="{F4410F7E-60FC-41D8-A99B-0BF52BFBADCA}"/>
                                            </p:graphicEl>
                                          </p:spTgt>
                                        </p:tgtEl>
                                        <p:attrNameLst>
                                          <p:attrName>style.visibility</p:attrName>
                                        </p:attrNameLst>
                                      </p:cBhvr>
                                      <p:to>
                                        <p:strVal val="visible"/>
                                      </p:to>
                                    </p:set>
                                    <p:animEffect transition="in" filter="fade">
                                      <p:cBhvr>
                                        <p:cTn id="55" dur="500"/>
                                        <p:tgtEl>
                                          <p:spTgt spid="4">
                                            <p:graphicEl>
                                              <a:dgm id="{F4410F7E-60FC-41D8-A99B-0BF52BFBADCA}"/>
                                            </p:graphicEl>
                                          </p:spTgt>
                                        </p:tgtEl>
                                      </p:cBhvr>
                                    </p:animEffect>
                                    <p:anim calcmode="lin" valueType="num">
                                      <p:cBhvr>
                                        <p:cTn id="56" dur="500" fill="hold"/>
                                        <p:tgtEl>
                                          <p:spTgt spid="4">
                                            <p:graphicEl>
                                              <a:dgm id="{F4410F7E-60FC-41D8-A99B-0BF52BFBADCA}"/>
                                            </p:graphicEl>
                                          </p:spTgt>
                                        </p:tgtEl>
                                        <p:attrNameLst>
                                          <p:attrName>ppt_x</p:attrName>
                                        </p:attrNameLst>
                                      </p:cBhvr>
                                      <p:tavLst>
                                        <p:tav tm="0">
                                          <p:val>
                                            <p:strVal val="#ppt_x"/>
                                          </p:val>
                                        </p:tav>
                                        <p:tav tm="100000">
                                          <p:val>
                                            <p:strVal val="#ppt_x"/>
                                          </p:val>
                                        </p:tav>
                                      </p:tavLst>
                                    </p:anim>
                                    <p:anim calcmode="lin" valueType="num">
                                      <p:cBhvr>
                                        <p:cTn id="57" dur="500" fill="hold"/>
                                        <p:tgtEl>
                                          <p:spTgt spid="4">
                                            <p:graphicEl>
                                              <a:dgm id="{F4410F7E-60FC-41D8-A99B-0BF52BFBADCA}"/>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grpId="0" nodeType="afterEffect">
                                  <p:stCondLst>
                                    <p:cond delay="0"/>
                                  </p:stCondLst>
                                  <p:childTnLst>
                                    <p:set>
                                      <p:cBhvr>
                                        <p:cTn id="60" dur="1" fill="hold">
                                          <p:stCondLst>
                                            <p:cond delay="0"/>
                                          </p:stCondLst>
                                        </p:cTn>
                                        <p:tgtEl>
                                          <p:spTgt spid="4">
                                            <p:graphicEl>
                                              <a:dgm id="{1C4055EA-1D18-4404-9E4C-56395F965E51}"/>
                                            </p:graphicEl>
                                          </p:spTgt>
                                        </p:tgtEl>
                                        <p:attrNameLst>
                                          <p:attrName>style.visibility</p:attrName>
                                        </p:attrNameLst>
                                      </p:cBhvr>
                                      <p:to>
                                        <p:strVal val="visible"/>
                                      </p:to>
                                    </p:set>
                                    <p:animEffect transition="in" filter="fade">
                                      <p:cBhvr>
                                        <p:cTn id="61" dur="500"/>
                                        <p:tgtEl>
                                          <p:spTgt spid="4">
                                            <p:graphicEl>
                                              <a:dgm id="{1C4055EA-1D18-4404-9E4C-56395F965E51}"/>
                                            </p:graphicEl>
                                          </p:spTgt>
                                        </p:tgtEl>
                                      </p:cBhvr>
                                    </p:animEffect>
                                    <p:anim calcmode="lin" valueType="num">
                                      <p:cBhvr>
                                        <p:cTn id="62" dur="500" fill="hold"/>
                                        <p:tgtEl>
                                          <p:spTgt spid="4">
                                            <p:graphicEl>
                                              <a:dgm id="{1C4055EA-1D18-4404-9E4C-56395F965E51}"/>
                                            </p:graphicEl>
                                          </p:spTgt>
                                        </p:tgtEl>
                                        <p:attrNameLst>
                                          <p:attrName>ppt_x</p:attrName>
                                        </p:attrNameLst>
                                      </p:cBhvr>
                                      <p:tavLst>
                                        <p:tav tm="0">
                                          <p:val>
                                            <p:strVal val="#ppt_x"/>
                                          </p:val>
                                        </p:tav>
                                        <p:tav tm="100000">
                                          <p:val>
                                            <p:strVal val="#ppt_x"/>
                                          </p:val>
                                        </p:tav>
                                      </p:tavLst>
                                    </p:anim>
                                    <p:anim calcmode="lin" valueType="num">
                                      <p:cBhvr>
                                        <p:cTn id="63" dur="500" fill="hold"/>
                                        <p:tgtEl>
                                          <p:spTgt spid="4">
                                            <p:graphicEl>
                                              <a:dgm id="{1C4055EA-1D18-4404-9E4C-56395F965E51}"/>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grpId="0" nodeType="afterEffect">
                                  <p:stCondLst>
                                    <p:cond delay="0"/>
                                  </p:stCondLst>
                                  <p:childTnLst>
                                    <p:set>
                                      <p:cBhvr>
                                        <p:cTn id="66" dur="1" fill="hold">
                                          <p:stCondLst>
                                            <p:cond delay="0"/>
                                          </p:stCondLst>
                                        </p:cTn>
                                        <p:tgtEl>
                                          <p:spTgt spid="4">
                                            <p:graphicEl>
                                              <a:dgm id="{06C95550-87E6-49DD-8ADE-84E045FC0EAF}"/>
                                            </p:graphicEl>
                                          </p:spTgt>
                                        </p:tgtEl>
                                        <p:attrNameLst>
                                          <p:attrName>style.visibility</p:attrName>
                                        </p:attrNameLst>
                                      </p:cBhvr>
                                      <p:to>
                                        <p:strVal val="visible"/>
                                      </p:to>
                                    </p:set>
                                    <p:animEffect transition="in" filter="fade">
                                      <p:cBhvr>
                                        <p:cTn id="67" dur="500"/>
                                        <p:tgtEl>
                                          <p:spTgt spid="4">
                                            <p:graphicEl>
                                              <a:dgm id="{06C95550-87E6-49DD-8ADE-84E045FC0EAF}"/>
                                            </p:graphicEl>
                                          </p:spTgt>
                                        </p:tgtEl>
                                      </p:cBhvr>
                                    </p:animEffect>
                                    <p:anim calcmode="lin" valueType="num">
                                      <p:cBhvr>
                                        <p:cTn id="68" dur="500" fill="hold"/>
                                        <p:tgtEl>
                                          <p:spTgt spid="4">
                                            <p:graphicEl>
                                              <a:dgm id="{06C95550-87E6-49DD-8ADE-84E045FC0EAF}"/>
                                            </p:graphicEl>
                                          </p:spTgt>
                                        </p:tgtEl>
                                        <p:attrNameLst>
                                          <p:attrName>ppt_x</p:attrName>
                                        </p:attrNameLst>
                                      </p:cBhvr>
                                      <p:tavLst>
                                        <p:tav tm="0">
                                          <p:val>
                                            <p:strVal val="#ppt_x"/>
                                          </p:val>
                                        </p:tav>
                                        <p:tav tm="100000">
                                          <p:val>
                                            <p:strVal val="#ppt_x"/>
                                          </p:val>
                                        </p:tav>
                                      </p:tavLst>
                                    </p:anim>
                                    <p:anim calcmode="lin" valueType="num">
                                      <p:cBhvr>
                                        <p:cTn id="69" dur="500" fill="hold"/>
                                        <p:tgtEl>
                                          <p:spTgt spid="4">
                                            <p:graphicEl>
                                              <a:dgm id="{06C95550-87E6-49DD-8ADE-84E045FC0EAF}"/>
                                            </p:graphicEl>
                                          </p:spTgt>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grpId="0" nodeType="afterEffect">
                                  <p:stCondLst>
                                    <p:cond delay="0"/>
                                  </p:stCondLst>
                                  <p:childTnLst>
                                    <p:set>
                                      <p:cBhvr>
                                        <p:cTn id="72" dur="1" fill="hold">
                                          <p:stCondLst>
                                            <p:cond delay="0"/>
                                          </p:stCondLst>
                                        </p:cTn>
                                        <p:tgtEl>
                                          <p:spTgt spid="4">
                                            <p:graphicEl>
                                              <a:dgm id="{5C6740C2-9440-4C71-BFCC-C1B61880C349}"/>
                                            </p:graphicEl>
                                          </p:spTgt>
                                        </p:tgtEl>
                                        <p:attrNameLst>
                                          <p:attrName>style.visibility</p:attrName>
                                        </p:attrNameLst>
                                      </p:cBhvr>
                                      <p:to>
                                        <p:strVal val="visible"/>
                                      </p:to>
                                    </p:set>
                                    <p:animEffect transition="in" filter="fade">
                                      <p:cBhvr>
                                        <p:cTn id="73" dur="500"/>
                                        <p:tgtEl>
                                          <p:spTgt spid="4">
                                            <p:graphicEl>
                                              <a:dgm id="{5C6740C2-9440-4C71-BFCC-C1B61880C349}"/>
                                            </p:graphicEl>
                                          </p:spTgt>
                                        </p:tgtEl>
                                      </p:cBhvr>
                                    </p:animEffect>
                                    <p:anim calcmode="lin" valueType="num">
                                      <p:cBhvr>
                                        <p:cTn id="74" dur="500" fill="hold"/>
                                        <p:tgtEl>
                                          <p:spTgt spid="4">
                                            <p:graphicEl>
                                              <a:dgm id="{5C6740C2-9440-4C71-BFCC-C1B61880C349}"/>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5C6740C2-9440-4C71-BFCC-C1B61880C349}"/>
                                            </p:graphicEl>
                                          </p:spTgt>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7" presetClass="entr" presetSubtype="0" fill="hold" grpId="0" nodeType="afterEffect">
                                  <p:stCondLst>
                                    <p:cond delay="0"/>
                                  </p:stCondLst>
                                  <p:childTnLst>
                                    <p:set>
                                      <p:cBhvr>
                                        <p:cTn id="78" dur="1" fill="hold">
                                          <p:stCondLst>
                                            <p:cond delay="0"/>
                                          </p:stCondLst>
                                        </p:cTn>
                                        <p:tgtEl>
                                          <p:spTgt spid="4">
                                            <p:graphicEl>
                                              <a:dgm id="{22EE6076-AF66-436D-95A8-3DAF115B4927}"/>
                                            </p:graphicEl>
                                          </p:spTgt>
                                        </p:tgtEl>
                                        <p:attrNameLst>
                                          <p:attrName>style.visibility</p:attrName>
                                        </p:attrNameLst>
                                      </p:cBhvr>
                                      <p:to>
                                        <p:strVal val="visible"/>
                                      </p:to>
                                    </p:set>
                                    <p:animEffect transition="in" filter="fade">
                                      <p:cBhvr>
                                        <p:cTn id="79" dur="500"/>
                                        <p:tgtEl>
                                          <p:spTgt spid="4">
                                            <p:graphicEl>
                                              <a:dgm id="{22EE6076-AF66-436D-95A8-3DAF115B4927}"/>
                                            </p:graphicEl>
                                          </p:spTgt>
                                        </p:tgtEl>
                                      </p:cBhvr>
                                    </p:animEffect>
                                    <p:anim calcmode="lin" valueType="num">
                                      <p:cBhvr>
                                        <p:cTn id="80" dur="500" fill="hold"/>
                                        <p:tgtEl>
                                          <p:spTgt spid="4">
                                            <p:graphicEl>
                                              <a:dgm id="{22EE6076-AF66-436D-95A8-3DAF115B4927}"/>
                                            </p:graphicEl>
                                          </p:spTgt>
                                        </p:tgtEl>
                                        <p:attrNameLst>
                                          <p:attrName>ppt_x</p:attrName>
                                        </p:attrNameLst>
                                      </p:cBhvr>
                                      <p:tavLst>
                                        <p:tav tm="0">
                                          <p:val>
                                            <p:strVal val="#ppt_x"/>
                                          </p:val>
                                        </p:tav>
                                        <p:tav tm="100000">
                                          <p:val>
                                            <p:strVal val="#ppt_x"/>
                                          </p:val>
                                        </p:tav>
                                      </p:tavLst>
                                    </p:anim>
                                    <p:anim calcmode="lin" valueType="num">
                                      <p:cBhvr>
                                        <p:cTn id="81" dur="500" fill="hold"/>
                                        <p:tgtEl>
                                          <p:spTgt spid="4">
                                            <p:graphicEl>
                                              <a:dgm id="{22EE6076-AF66-436D-95A8-3DAF115B4927}"/>
                                            </p:graphicEl>
                                          </p:spTgt>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7" presetClass="entr" presetSubtype="0" fill="hold" grpId="0" nodeType="afterEffect">
                                  <p:stCondLst>
                                    <p:cond delay="0"/>
                                  </p:stCondLst>
                                  <p:childTnLst>
                                    <p:set>
                                      <p:cBhvr>
                                        <p:cTn id="84" dur="1" fill="hold">
                                          <p:stCondLst>
                                            <p:cond delay="0"/>
                                          </p:stCondLst>
                                        </p:cTn>
                                        <p:tgtEl>
                                          <p:spTgt spid="4">
                                            <p:graphicEl>
                                              <a:dgm id="{0E3B3FCD-D245-4529-912A-48F15370BE49}"/>
                                            </p:graphicEl>
                                          </p:spTgt>
                                        </p:tgtEl>
                                        <p:attrNameLst>
                                          <p:attrName>style.visibility</p:attrName>
                                        </p:attrNameLst>
                                      </p:cBhvr>
                                      <p:to>
                                        <p:strVal val="visible"/>
                                      </p:to>
                                    </p:set>
                                    <p:animEffect transition="in" filter="fade">
                                      <p:cBhvr>
                                        <p:cTn id="85" dur="500"/>
                                        <p:tgtEl>
                                          <p:spTgt spid="4">
                                            <p:graphicEl>
                                              <a:dgm id="{0E3B3FCD-D245-4529-912A-48F15370BE49}"/>
                                            </p:graphicEl>
                                          </p:spTgt>
                                        </p:tgtEl>
                                      </p:cBhvr>
                                    </p:animEffect>
                                    <p:anim calcmode="lin" valueType="num">
                                      <p:cBhvr>
                                        <p:cTn id="86" dur="500" fill="hold"/>
                                        <p:tgtEl>
                                          <p:spTgt spid="4">
                                            <p:graphicEl>
                                              <a:dgm id="{0E3B3FCD-D245-4529-912A-48F15370BE49}"/>
                                            </p:graphicEl>
                                          </p:spTgt>
                                        </p:tgtEl>
                                        <p:attrNameLst>
                                          <p:attrName>ppt_x</p:attrName>
                                        </p:attrNameLst>
                                      </p:cBhvr>
                                      <p:tavLst>
                                        <p:tav tm="0">
                                          <p:val>
                                            <p:strVal val="#ppt_x"/>
                                          </p:val>
                                        </p:tav>
                                        <p:tav tm="100000">
                                          <p:val>
                                            <p:strVal val="#ppt_x"/>
                                          </p:val>
                                        </p:tav>
                                      </p:tavLst>
                                    </p:anim>
                                    <p:anim calcmode="lin" valueType="num">
                                      <p:cBhvr>
                                        <p:cTn id="87" dur="500" fill="hold"/>
                                        <p:tgtEl>
                                          <p:spTgt spid="4">
                                            <p:graphicEl>
                                              <a:dgm id="{0E3B3FCD-D245-4529-912A-48F15370BE49}"/>
                                            </p:graphicEl>
                                          </p:spTgt>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7" presetClass="entr" presetSubtype="0" fill="hold" grpId="0" nodeType="afterEffect">
                                  <p:stCondLst>
                                    <p:cond delay="0"/>
                                  </p:stCondLst>
                                  <p:childTnLst>
                                    <p:set>
                                      <p:cBhvr>
                                        <p:cTn id="90" dur="1" fill="hold">
                                          <p:stCondLst>
                                            <p:cond delay="0"/>
                                          </p:stCondLst>
                                        </p:cTn>
                                        <p:tgtEl>
                                          <p:spTgt spid="4">
                                            <p:graphicEl>
                                              <a:dgm id="{4600FD5C-2204-4AD7-BEA0-41CBD13048FF}"/>
                                            </p:graphicEl>
                                          </p:spTgt>
                                        </p:tgtEl>
                                        <p:attrNameLst>
                                          <p:attrName>style.visibility</p:attrName>
                                        </p:attrNameLst>
                                      </p:cBhvr>
                                      <p:to>
                                        <p:strVal val="visible"/>
                                      </p:to>
                                    </p:set>
                                    <p:animEffect transition="in" filter="fade">
                                      <p:cBhvr>
                                        <p:cTn id="91" dur="500"/>
                                        <p:tgtEl>
                                          <p:spTgt spid="4">
                                            <p:graphicEl>
                                              <a:dgm id="{4600FD5C-2204-4AD7-BEA0-41CBD13048FF}"/>
                                            </p:graphicEl>
                                          </p:spTgt>
                                        </p:tgtEl>
                                      </p:cBhvr>
                                    </p:animEffect>
                                    <p:anim calcmode="lin" valueType="num">
                                      <p:cBhvr>
                                        <p:cTn id="92" dur="500" fill="hold"/>
                                        <p:tgtEl>
                                          <p:spTgt spid="4">
                                            <p:graphicEl>
                                              <a:dgm id="{4600FD5C-2204-4AD7-BEA0-41CBD13048FF}"/>
                                            </p:graphicEl>
                                          </p:spTgt>
                                        </p:tgtEl>
                                        <p:attrNameLst>
                                          <p:attrName>ppt_x</p:attrName>
                                        </p:attrNameLst>
                                      </p:cBhvr>
                                      <p:tavLst>
                                        <p:tav tm="0">
                                          <p:val>
                                            <p:strVal val="#ppt_x"/>
                                          </p:val>
                                        </p:tav>
                                        <p:tav tm="100000">
                                          <p:val>
                                            <p:strVal val="#ppt_x"/>
                                          </p:val>
                                        </p:tav>
                                      </p:tavLst>
                                    </p:anim>
                                    <p:anim calcmode="lin" valueType="num">
                                      <p:cBhvr>
                                        <p:cTn id="93" dur="500" fill="hold"/>
                                        <p:tgtEl>
                                          <p:spTgt spid="4">
                                            <p:graphicEl>
                                              <a:dgm id="{4600FD5C-2204-4AD7-BEA0-41CBD13048FF}"/>
                                            </p:graphicEl>
                                          </p:spTgt>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7" presetClass="entr" presetSubtype="0" fill="hold" grpId="0" nodeType="afterEffect">
                                  <p:stCondLst>
                                    <p:cond delay="0"/>
                                  </p:stCondLst>
                                  <p:childTnLst>
                                    <p:set>
                                      <p:cBhvr>
                                        <p:cTn id="96" dur="1" fill="hold">
                                          <p:stCondLst>
                                            <p:cond delay="0"/>
                                          </p:stCondLst>
                                        </p:cTn>
                                        <p:tgtEl>
                                          <p:spTgt spid="4">
                                            <p:graphicEl>
                                              <a:dgm id="{FE5E8800-EE92-4864-BCF0-C9663FE406F2}"/>
                                            </p:graphicEl>
                                          </p:spTgt>
                                        </p:tgtEl>
                                        <p:attrNameLst>
                                          <p:attrName>style.visibility</p:attrName>
                                        </p:attrNameLst>
                                      </p:cBhvr>
                                      <p:to>
                                        <p:strVal val="visible"/>
                                      </p:to>
                                    </p:set>
                                    <p:animEffect transition="in" filter="fade">
                                      <p:cBhvr>
                                        <p:cTn id="97" dur="500"/>
                                        <p:tgtEl>
                                          <p:spTgt spid="4">
                                            <p:graphicEl>
                                              <a:dgm id="{FE5E8800-EE92-4864-BCF0-C9663FE406F2}"/>
                                            </p:graphicEl>
                                          </p:spTgt>
                                        </p:tgtEl>
                                      </p:cBhvr>
                                    </p:animEffect>
                                    <p:anim calcmode="lin" valueType="num">
                                      <p:cBhvr>
                                        <p:cTn id="98" dur="500" fill="hold"/>
                                        <p:tgtEl>
                                          <p:spTgt spid="4">
                                            <p:graphicEl>
                                              <a:dgm id="{FE5E8800-EE92-4864-BCF0-C9663FE406F2}"/>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FE5E8800-EE92-4864-BCF0-C9663FE406F2}"/>
                                            </p:graphicEl>
                                          </p:spTgt>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7" presetClass="entr" presetSubtype="0" fill="hold" grpId="0" nodeType="afterEffect">
                                  <p:stCondLst>
                                    <p:cond delay="0"/>
                                  </p:stCondLst>
                                  <p:childTnLst>
                                    <p:set>
                                      <p:cBhvr>
                                        <p:cTn id="102" dur="1" fill="hold">
                                          <p:stCondLst>
                                            <p:cond delay="0"/>
                                          </p:stCondLst>
                                        </p:cTn>
                                        <p:tgtEl>
                                          <p:spTgt spid="4">
                                            <p:graphicEl>
                                              <a:dgm id="{30BEFFD9-17C4-4864-B8DA-48FDC03BF6AA}"/>
                                            </p:graphicEl>
                                          </p:spTgt>
                                        </p:tgtEl>
                                        <p:attrNameLst>
                                          <p:attrName>style.visibility</p:attrName>
                                        </p:attrNameLst>
                                      </p:cBhvr>
                                      <p:to>
                                        <p:strVal val="visible"/>
                                      </p:to>
                                    </p:set>
                                    <p:animEffect transition="in" filter="fade">
                                      <p:cBhvr>
                                        <p:cTn id="103" dur="500"/>
                                        <p:tgtEl>
                                          <p:spTgt spid="4">
                                            <p:graphicEl>
                                              <a:dgm id="{30BEFFD9-17C4-4864-B8DA-48FDC03BF6AA}"/>
                                            </p:graphicEl>
                                          </p:spTgt>
                                        </p:tgtEl>
                                      </p:cBhvr>
                                    </p:animEffect>
                                    <p:anim calcmode="lin" valueType="num">
                                      <p:cBhvr>
                                        <p:cTn id="104" dur="500" fill="hold"/>
                                        <p:tgtEl>
                                          <p:spTgt spid="4">
                                            <p:graphicEl>
                                              <a:dgm id="{30BEFFD9-17C4-4864-B8DA-48FDC03BF6AA}"/>
                                            </p:graphicEl>
                                          </p:spTgt>
                                        </p:tgtEl>
                                        <p:attrNameLst>
                                          <p:attrName>ppt_x</p:attrName>
                                        </p:attrNameLst>
                                      </p:cBhvr>
                                      <p:tavLst>
                                        <p:tav tm="0">
                                          <p:val>
                                            <p:strVal val="#ppt_x"/>
                                          </p:val>
                                        </p:tav>
                                        <p:tav tm="100000">
                                          <p:val>
                                            <p:strVal val="#ppt_x"/>
                                          </p:val>
                                        </p:tav>
                                      </p:tavLst>
                                    </p:anim>
                                    <p:anim calcmode="lin" valueType="num">
                                      <p:cBhvr>
                                        <p:cTn id="105" dur="500" fill="hold"/>
                                        <p:tgtEl>
                                          <p:spTgt spid="4">
                                            <p:graphicEl>
                                              <a:dgm id="{30BEFFD9-17C4-4864-B8DA-48FDC03BF6AA}"/>
                                            </p:graphicEl>
                                          </p:spTgt>
                                        </p:tgtEl>
                                        <p:attrNameLst>
                                          <p:attrName>ppt_y</p:attrName>
                                        </p:attrNameLst>
                                      </p:cBhvr>
                                      <p:tavLst>
                                        <p:tav tm="0">
                                          <p:val>
                                            <p:strVal val="#ppt_y-.1"/>
                                          </p:val>
                                        </p:tav>
                                        <p:tav tm="100000">
                                          <p:val>
                                            <p:strVal val="#ppt_y"/>
                                          </p:val>
                                        </p:tav>
                                      </p:tavLst>
                                    </p:anim>
                                  </p:childTnLst>
                                </p:cTn>
                              </p:par>
                            </p:childTnLst>
                          </p:cTn>
                        </p:par>
                        <p:par>
                          <p:cTn id="106" fill="hold">
                            <p:stCondLst>
                              <p:cond delay="8500"/>
                            </p:stCondLst>
                            <p:childTnLst>
                              <p:par>
                                <p:cTn id="107" presetID="47" presetClass="entr" presetSubtype="0" fill="hold" grpId="0" nodeType="afterEffect">
                                  <p:stCondLst>
                                    <p:cond delay="0"/>
                                  </p:stCondLst>
                                  <p:childTnLst>
                                    <p:set>
                                      <p:cBhvr>
                                        <p:cTn id="108" dur="1" fill="hold">
                                          <p:stCondLst>
                                            <p:cond delay="0"/>
                                          </p:stCondLst>
                                        </p:cTn>
                                        <p:tgtEl>
                                          <p:spTgt spid="4">
                                            <p:graphicEl>
                                              <a:dgm id="{5BD9A1D0-F2CA-4365-B512-9F37AA8ED931}"/>
                                            </p:graphicEl>
                                          </p:spTgt>
                                        </p:tgtEl>
                                        <p:attrNameLst>
                                          <p:attrName>style.visibility</p:attrName>
                                        </p:attrNameLst>
                                      </p:cBhvr>
                                      <p:to>
                                        <p:strVal val="visible"/>
                                      </p:to>
                                    </p:set>
                                    <p:animEffect transition="in" filter="fade">
                                      <p:cBhvr>
                                        <p:cTn id="109" dur="500"/>
                                        <p:tgtEl>
                                          <p:spTgt spid="4">
                                            <p:graphicEl>
                                              <a:dgm id="{5BD9A1D0-F2CA-4365-B512-9F37AA8ED931}"/>
                                            </p:graphicEl>
                                          </p:spTgt>
                                        </p:tgtEl>
                                      </p:cBhvr>
                                    </p:animEffect>
                                    <p:anim calcmode="lin" valueType="num">
                                      <p:cBhvr>
                                        <p:cTn id="110" dur="500" fill="hold"/>
                                        <p:tgtEl>
                                          <p:spTgt spid="4">
                                            <p:graphicEl>
                                              <a:dgm id="{5BD9A1D0-F2CA-4365-B512-9F37AA8ED931}"/>
                                            </p:graphicEl>
                                          </p:spTgt>
                                        </p:tgtEl>
                                        <p:attrNameLst>
                                          <p:attrName>ppt_x</p:attrName>
                                        </p:attrNameLst>
                                      </p:cBhvr>
                                      <p:tavLst>
                                        <p:tav tm="0">
                                          <p:val>
                                            <p:strVal val="#ppt_x"/>
                                          </p:val>
                                        </p:tav>
                                        <p:tav tm="100000">
                                          <p:val>
                                            <p:strVal val="#ppt_x"/>
                                          </p:val>
                                        </p:tav>
                                      </p:tavLst>
                                    </p:anim>
                                    <p:anim calcmode="lin" valueType="num">
                                      <p:cBhvr>
                                        <p:cTn id="111" dur="500" fill="hold"/>
                                        <p:tgtEl>
                                          <p:spTgt spid="4">
                                            <p:graphicEl>
                                              <a:dgm id="{5BD9A1D0-F2CA-4365-B512-9F37AA8ED931}"/>
                                            </p:graphicEl>
                                          </p:spTgt>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47" presetClass="entr" presetSubtype="0" fill="hold" grpId="0" nodeType="afterEffect">
                                  <p:stCondLst>
                                    <p:cond delay="0"/>
                                  </p:stCondLst>
                                  <p:childTnLst>
                                    <p:set>
                                      <p:cBhvr>
                                        <p:cTn id="114" dur="1" fill="hold">
                                          <p:stCondLst>
                                            <p:cond delay="0"/>
                                          </p:stCondLst>
                                        </p:cTn>
                                        <p:tgtEl>
                                          <p:spTgt spid="4">
                                            <p:graphicEl>
                                              <a:dgm id="{7FFF35F8-A7A1-44AD-ABD1-868F4A6D06E3}"/>
                                            </p:graphicEl>
                                          </p:spTgt>
                                        </p:tgtEl>
                                        <p:attrNameLst>
                                          <p:attrName>style.visibility</p:attrName>
                                        </p:attrNameLst>
                                      </p:cBhvr>
                                      <p:to>
                                        <p:strVal val="visible"/>
                                      </p:to>
                                    </p:set>
                                    <p:animEffect transition="in" filter="fade">
                                      <p:cBhvr>
                                        <p:cTn id="115" dur="500"/>
                                        <p:tgtEl>
                                          <p:spTgt spid="4">
                                            <p:graphicEl>
                                              <a:dgm id="{7FFF35F8-A7A1-44AD-ABD1-868F4A6D06E3}"/>
                                            </p:graphicEl>
                                          </p:spTgt>
                                        </p:tgtEl>
                                      </p:cBhvr>
                                    </p:animEffect>
                                    <p:anim calcmode="lin" valueType="num">
                                      <p:cBhvr>
                                        <p:cTn id="116" dur="500" fill="hold"/>
                                        <p:tgtEl>
                                          <p:spTgt spid="4">
                                            <p:graphicEl>
                                              <a:dgm id="{7FFF35F8-A7A1-44AD-ABD1-868F4A6D06E3}"/>
                                            </p:graphicEl>
                                          </p:spTgt>
                                        </p:tgtEl>
                                        <p:attrNameLst>
                                          <p:attrName>ppt_x</p:attrName>
                                        </p:attrNameLst>
                                      </p:cBhvr>
                                      <p:tavLst>
                                        <p:tav tm="0">
                                          <p:val>
                                            <p:strVal val="#ppt_x"/>
                                          </p:val>
                                        </p:tav>
                                        <p:tav tm="100000">
                                          <p:val>
                                            <p:strVal val="#ppt_x"/>
                                          </p:val>
                                        </p:tav>
                                      </p:tavLst>
                                    </p:anim>
                                    <p:anim calcmode="lin" valueType="num">
                                      <p:cBhvr>
                                        <p:cTn id="117" dur="500" fill="hold"/>
                                        <p:tgtEl>
                                          <p:spTgt spid="4">
                                            <p:graphicEl>
                                              <a:dgm id="{7FFF35F8-A7A1-44AD-ABD1-868F4A6D06E3}"/>
                                            </p:graphicEl>
                                          </p:spTgt>
                                        </p:tgtEl>
                                        <p:attrNameLst>
                                          <p:attrName>ppt_y</p:attrName>
                                        </p:attrNameLst>
                                      </p:cBhvr>
                                      <p:tavLst>
                                        <p:tav tm="0">
                                          <p:val>
                                            <p:strVal val="#ppt_y-.1"/>
                                          </p:val>
                                        </p:tav>
                                        <p:tav tm="100000">
                                          <p:val>
                                            <p:strVal val="#ppt_y"/>
                                          </p:val>
                                        </p:tav>
                                      </p:tavLst>
                                    </p:anim>
                                  </p:childTnLst>
                                </p:cTn>
                              </p:par>
                            </p:childTnLst>
                          </p:cTn>
                        </p:par>
                        <p:par>
                          <p:cTn id="118" fill="hold">
                            <p:stCondLst>
                              <p:cond delay="9500"/>
                            </p:stCondLst>
                            <p:childTnLst>
                              <p:par>
                                <p:cTn id="119" presetID="47" presetClass="entr" presetSubtype="0" fill="hold" grpId="0" nodeType="afterEffect">
                                  <p:stCondLst>
                                    <p:cond delay="0"/>
                                  </p:stCondLst>
                                  <p:childTnLst>
                                    <p:set>
                                      <p:cBhvr>
                                        <p:cTn id="120" dur="1" fill="hold">
                                          <p:stCondLst>
                                            <p:cond delay="0"/>
                                          </p:stCondLst>
                                        </p:cTn>
                                        <p:tgtEl>
                                          <p:spTgt spid="4">
                                            <p:graphicEl>
                                              <a:dgm id="{330599A2-AE24-4829-94B3-89CA53AEA38B}"/>
                                            </p:graphicEl>
                                          </p:spTgt>
                                        </p:tgtEl>
                                        <p:attrNameLst>
                                          <p:attrName>style.visibility</p:attrName>
                                        </p:attrNameLst>
                                      </p:cBhvr>
                                      <p:to>
                                        <p:strVal val="visible"/>
                                      </p:to>
                                    </p:set>
                                    <p:animEffect transition="in" filter="fade">
                                      <p:cBhvr>
                                        <p:cTn id="121" dur="500"/>
                                        <p:tgtEl>
                                          <p:spTgt spid="4">
                                            <p:graphicEl>
                                              <a:dgm id="{330599A2-AE24-4829-94B3-89CA53AEA38B}"/>
                                            </p:graphicEl>
                                          </p:spTgt>
                                        </p:tgtEl>
                                      </p:cBhvr>
                                    </p:animEffect>
                                    <p:anim calcmode="lin" valueType="num">
                                      <p:cBhvr>
                                        <p:cTn id="122" dur="500" fill="hold"/>
                                        <p:tgtEl>
                                          <p:spTgt spid="4">
                                            <p:graphicEl>
                                              <a:dgm id="{330599A2-AE24-4829-94B3-89CA53AEA38B}"/>
                                            </p:graphicEl>
                                          </p:spTgt>
                                        </p:tgtEl>
                                        <p:attrNameLst>
                                          <p:attrName>ppt_x</p:attrName>
                                        </p:attrNameLst>
                                      </p:cBhvr>
                                      <p:tavLst>
                                        <p:tav tm="0">
                                          <p:val>
                                            <p:strVal val="#ppt_x"/>
                                          </p:val>
                                        </p:tav>
                                        <p:tav tm="100000">
                                          <p:val>
                                            <p:strVal val="#ppt_x"/>
                                          </p:val>
                                        </p:tav>
                                      </p:tavLst>
                                    </p:anim>
                                    <p:anim calcmode="lin" valueType="num">
                                      <p:cBhvr>
                                        <p:cTn id="123" dur="500" fill="hold"/>
                                        <p:tgtEl>
                                          <p:spTgt spid="4">
                                            <p:graphicEl>
                                              <a:dgm id="{330599A2-AE24-4829-94B3-89CA53AEA38B}"/>
                                            </p:graphicEl>
                                          </p:spTgt>
                                        </p:tgtEl>
                                        <p:attrNameLst>
                                          <p:attrName>ppt_y</p:attrName>
                                        </p:attrNameLst>
                                      </p:cBhvr>
                                      <p:tavLst>
                                        <p:tav tm="0">
                                          <p:val>
                                            <p:strVal val="#ppt_y-.1"/>
                                          </p:val>
                                        </p:tav>
                                        <p:tav tm="100000">
                                          <p:val>
                                            <p:strVal val="#ppt_y"/>
                                          </p:val>
                                        </p:tav>
                                      </p:tavLst>
                                    </p:anim>
                                  </p:childTnLst>
                                </p:cTn>
                              </p:par>
                            </p:childTnLst>
                          </p:cTn>
                        </p:par>
                        <p:par>
                          <p:cTn id="124" fill="hold">
                            <p:stCondLst>
                              <p:cond delay="10000"/>
                            </p:stCondLst>
                            <p:childTnLst>
                              <p:par>
                                <p:cTn id="125" presetID="47" presetClass="entr" presetSubtype="0" fill="hold" grpId="0" nodeType="afterEffect">
                                  <p:stCondLst>
                                    <p:cond delay="0"/>
                                  </p:stCondLst>
                                  <p:childTnLst>
                                    <p:set>
                                      <p:cBhvr>
                                        <p:cTn id="126" dur="1" fill="hold">
                                          <p:stCondLst>
                                            <p:cond delay="0"/>
                                          </p:stCondLst>
                                        </p:cTn>
                                        <p:tgtEl>
                                          <p:spTgt spid="4">
                                            <p:graphicEl>
                                              <a:dgm id="{7CFDB475-2F98-4711-A093-A0D8D039C810}"/>
                                            </p:graphicEl>
                                          </p:spTgt>
                                        </p:tgtEl>
                                        <p:attrNameLst>
                                          <p:attrName>style.visibility</p:attrName>
                                        </p:attrNameLst>
                                      </p:cBhvr>
                                      <p:to>
                                        <p:strVal val="visible"/>
                                      </p:to>
                                    </p:set>
                                    <p:animEffect transition="in" filter="fade">
                                      <p:cBhvr>
                                        <p:cTn id="127" dur="500"/>
                                        <p:tgtEl>
                                          <p:spTgt spid="4">
                                            <p:graphicEl>
                                              <a:dgm id="{7CFDB475-2F98-4711-A093-A0D8D039C810}"/>
                                            </p:graphicEl>
                                          </p:spTgt>
                                        </p:tgtEl>
                                      </p:cBhvr>
                                    </p:animEffect>
                                    <p:anim calcmode="lin" valueType="num">
                                      <p:cBhvr>
                                        <p:cTn id="128" dur="500" fill="hold"/>
                                        <p:tgtEl>
                                          <p:spTgt spid="4">
                                            <p:graphicEl>
                                              <a:dgm id="{7CFDB475-2F98-4711-A093-A0D8D039C810}"/>
                                            </p:graphicEl>
                                          </p:spTgt>
                                        </p:tgtEl>
                                        <p:attrNameLst>
                                          <p:attrName>ppt_x</p:attrName>
                                        </p:attrNameLst>
                                      </p:cBhvr>
                                      <p:tavLst>
                                        <p:tav tm="0">
                                          <p:val>
                                            <p:strVal val="#ppt_x"/>
                                          </p:val>
                                        </p:tav>
                                        <p:tav tm="100000">
                                          <p:val>
                                            <p:strVal val="#ppt_x"/>
                                          </p:val>
                                        </p:tav>
                                      </p:tavLst>
                                    </p:anim>
                                    <p:anim calcmode="lin" valueType="num">
                                      <p:cBhvr>
                                        <p:cTn id="129" dur="500" fill="hold"/>
                                        <p:tgtEl>
                                          <p:spTgt spid="4">
                                            <p:graphicEl>
                                              <a:dgm id="{7CFDB475-2F98-4711-A093-A0D8D039C810}"/>
                                            </p:graphicEl>
                                          </p:spTgt>
                                        </p:tgtEl>
                                        <p:attrNameLst>
                                          <p:attrName>ppt_y</p:attrName>
                                        </p:attrNameLst>
                                      </p:cBhvr>
                                      <p:tavLst>
                                        <p:tav tm="0">
                                          <p:val>
                                            <p:strVal val="#ppt_y-.1"/>
                                          </p:val>
                                        </p:tav>
                                        <p:tav tm="100000">
                                          <p:val>
                                            <p:strVal val="#ppt_y"/>
                                          </p:val>
                                        </p:tav>
                                      </p:tavLst>
                                    </p:anim>
                                  </p:childTnLst>
                                </p:cTn>
                              </p:par>
                            </p:childTnLst>
                          </p:cTn>
                        </p:par>
                        <p:par>
                          <p:cTn id="130" fill="hold">
                            <p:stCondLst>
                              <p:cond delay="10500"/>
                            </p:stCondLst>
                            <p:childTnLst>
                              <p:par>
                                <p:cTn id="131" presetID="47" presetClass="entr" presetSubtype="0" fill="hold" grpId="0" nodeType="afterEffect">
                                  <p:stCondLst>
                                    <p:cond delay="0"/>
                                  </p:stCondLst>
                                  <p:childTnLst>
                                    <p:set>
                                      <p:cBhvr>
                                        <p:cTn id="132" dur="1" fill="hold">
                                          <p:stCondLst>
                                            <p:cond delay="0"/>
                                          </p:stCondLst>
                                        </p:cTn>
                                        <p:tgtEl>
                                          <p:spTgt spid="4">
                                            <p:graphicEl>
                                              <a:dgm id="{AE67464A-4DC3-4203-A6CC-15064EA7DEAB}"/>
                                            </p:graphicEl>
                                          </p:spTgt>
                                        </p:tgtEl>
                                        <p:attrNameLst>
                                          <p:attrName>style.visibility</p:attrName>
                                        </p:attrNameLst>
                                      </p:cBhvr>
                                      <p:to>
                                        <p:strVal val="visible"/>
                                      </p:to>
                                    </p:set>
                                    <p:animEffect transition="in" filter="fade">
                                      <p:cBhvr>
                                        <p:cTn id="133" dur="500"/>
                                        <p:tgtEl>
                                          <p:spTgt spid="4">
                                            <p:graphicEl>
                                              <a:dgm id="{AE67464A-4DC3-4203-A6CC-15064EA7DEAB}"/>
                                            </p:graphicEl>
                                          </p:spTgt>
                                        </p:tgtEl>
                                      </p:cBhvr>
                                    </p:animEffect>
                                    <p:anim calcmode="lin" valueType="num">
                                      <p:cBhvr>
                                        <p:cTn id="134" dur="500" fill="hold"/>
                                        <p:tgtEl>
                                          <p:spTgt spid="4">
                                            <p:graphicEl>
                                              <a:dgm id="{AE67464A-4DC3-4203-A6CC-15064EA7DEAB}"/>
                                            </p:graphicEl>
                                          </p:spTgt>
                                        </p:tgtEl>
                                        <p:attrNameLst>
                                          <p:attrName>ppt_x</p:attrName>
                                        </p:attrNameLst>
                                      </p:cBhvr>
                                      <p:tavLst>
                                        <p:tav tm="0">
                                          <p:val>
                                            <p:strVal val="#ppt_x"/>
                                          </p:val>
                                        </p:tav>
                                        <p:tav tm="100000">
                                          <p:val>
                                            <p:strVal val="#ppt_x"/>
                                          </p:val>
                                        </p:tav>
                                      </p:tavLst>
                                    </p:anim>
                                    <p:anim calcmode="lin" valueType="num">
                                      <p:cBhvr>
                                        <p:cTn id="135" dur="500" fill="hold"/>
                                        <p:tgtEl>
                                          <p:spTgt spid="4">
                                            <p:graphicEl>
                                              <a:dgm id="{AE67464A-4DC3-4203-A6CC-15064EA7DEAB}"/>
                                            </p:graphicEl>
                                          </p:spTgt>
                                        </p:tgtEl>
                                        <p:attrNameLst>
                                          <p:attrName>ppt_y</p:attrName>
                                        </p:attrNameLst>
                                      </p:cBhvr>
                                      <p:tavLst>
                                        <p:tav tm="0">
                                          <p:val>
                                            <p:strVal val="#ppt_y-.1"/>
                                          </p:val>
                                        </p:tav>
                                        <p:tav tm="100000">
                                          <p:val>
                                            <p:strVal val="#ppt_y"/>
                                          </p:val>
                                        </p:tav>
                                      </p:tavLst>
                                    </p:anim>
                                  </p:childTnLst>
                                </p:cTn>
                              </p:par>
                            </p:childTnLst>
                          </p:cTn>
                        </p:par>
                        <p:par>
                          <p:cTn id="136" fill="hold">
                            <p:stCondLst>
                              <p:cond delay="11000"/>
                            </p:stCondLst>
                            <p:childTnLst>
                              <p:par>
                                <p:cTn id="137" presetID="47" presetClass="entr" presetSubtype="0" fill="hold" grpId="0" nodeType="afterEffect">
                                  <p:stCondLst>
                                    <p:cond delay="0"/>
                                  </p:stCondLst>
                                  <p:childTnLst>
                                    <p:set>
                                      <p:cBhvr>
                                        <p:cTn id="138" dur="1" fill="hold">
                                          <p:stCondLst>
                                            <p:cond delay="0"/>
                                          </p:stCondLst>
                                        </p:cTn>
                                        <p:tgtEl>
                                          <p:spTgt spid="4">
                                            <p:graphicEl>
                                              <a:dgm id="{DC620B74-6489-453B-BEBF-E5E2E898DB01}"/>
                                            </p:graphicEl>
                                          </p:spTgt>
                                        </p:tgtEl>
                                        <p:attrNameLst>
                                          <p:attrName>style.visibility</p:attrName>
                                        </p:attrNameLst>
                                      </p:cBhvr>
                                      <p:to>
                                        <p:strVal val="visible"/>
                                      </p:to>
                                    </p:set>
                                    <p:animEffect transition="in" filter="fade">
                                      <p:cBhvr>
                                        <p:cTn id="139" dur="500"/>
                                        <p:tgtEl>
                                          <p:spTgt spid="4">
                                            <p:graphicEl>
                                              <a:dgm id="{DC620B74-6489-453B-BEBF-E5E2E898DB01}"/>
                                            </p:graphicEl>
                                          </p:spTgt>
                                        </p:tgtEl>
                                      </p:cBhvr>
                                    </p:animEffect>
                                    <p:anim calcmode="lin" valueType="num">
                                      <p:cBhvr>
                                        <p:cTn id="140" dur="500" fill="hold"/>
                                        <p:tgtEl>
                                          <p:spTgt spid="4">
                                            <p:graphicEl>
                                              <a:dgm id="{DC620B74-6489-453B-BEBF-E5E2E898DB01}"/>
                                            </p:graphicEl>
                                          </p:spTgt>
                                        </p:tgtEl>
                                        <p:attrNameLst>
                                          <p:attrName>ppt_x</p:attrName>
                                        </p:attrNameLst>
                                      </p:cBhvr>
                                      <p:tavLst>
                                        <p:tav tm="0">
                                          <p:val>
                                            <p:strVal val="#ppt_x"/>
                                          </p:val>
                                        </p:tav>
                                        <p:tav tm="100000">
                                          <p:val>
                                            <p:strVal val="#ppt_x"/>
                                          </p:val>
                                        </p:tav>
                                      </p:tavLst>
                                    </p:anim>
                                    <p:anim calcmode="lin" valueType="num">
                                      <p:cBhvr>
                                        <p:cTn id="141" dur="500" fill="hold"/>
                                        <p:tgtEl>
                                          <p:spTgt spid="4">
                                            <p:graphicEl>
                                              <a:dgm id="{DC620B74-6489-453B-BEBF-E5E2E898DB01}"/>
                                            </p:graphicEl>
                                          </p:spTgt>
                                        </p:tgtEl>
                                        <p:attrNameLst>
                                          <p:attrName>ppt_y</p:attrName>
                                        </p:attrNameLst>
                                      </p:cBhvr>
                                      <p:tavLst>
                                        <p:tav tm="0">
                                          <p:val>
                                            <p:strVal val="#ppt_y-.1"/>
                                          </p:val>
                                        </p:tav>
                                        <p:tav tm="100000">
                                          <p:val>
                                            <p:strVal val="#ppt_y"/>
                                          </p:val>
                                        </p:tav>
                                      </p:tavLst>
                                    </p:anim>
                                  </p:childTnLst>
                                </p:cTn>
                              </p:par>
                            </p:childTnLst>
                          </p:cTn>
                        </p:par>
                        <p:par>
                          <p:cTn id="142" fill="hold">
                            <p:stCondLst>
                              <p:cond delay="11500"/>
                            </p:stCondLst>
                            <p:childTnLst>
                              <p:par>
                                <p:cTn id="143" presetID="47" presetClass="entr" presetSubtype="0" fill="hold" grpId="0" nodeType="afterEffect">
                                  <p:stCondLst>
                                    <p:cond delay="0"/>
                                  </p:stCondLst>
                                  <p:childTnLst>
                                    <p:set>
                                      <p:cBhvr>
                                        <p:cTn id="144" dur="1" fill="hold">
                                          <p:stCondLst>
                                            <p:cond delay="0"/>
                                          </p:stCondLst>
                                        </p:cTn>
                                        <p:tgtEl>
                                          <p:spTgt spid="4">
                                            <p:graphicEl>
                                              <a:dgm id="{9A391BDF-CBAE-4B4A-8DAE-3040FCEE36BC}"/>
                                            </p:graphicEl>
                                          </p:spTgt>
                                        </p:tgtEl>
                                        <p:attrNameLst>
                                          <p:attrName>style.visibility</p:attrName>
                                        </p:attrNameLst>
                                      </p:cBhvr>
                                      <p:to>
                                        <p:strVal val="visible"/>
                                      </p:to>
                                    </p:set>
                                    <p:animEffect transition="in" filter="fade">
                                      <p:cBhvr>
                                        <p:cTn id="145" dur="500"/>
                                        <p:tgtEl>
                                          <p:spTgt spid="4">
                                            <p:graphicEl>
                                              <a:dgm id="{9A391BDF-CBAE-4B4A-8DAE-3040FCEE36BC}"/>
                                            </p:graphicEl>
                                          </p:spTgt>
                                        </p:tgtEl>
                                      </p:cBhvr>
                                    </p:animEffect>
                                    <p:anim calcmode="lin" valueType="num">
                                      <p:cBhvr>
                                        <p:cTn id="146" dur="500" fill="hold"/>
                                        <p:tgtEl>
                                          <p:spTgt spid="4">
                                            <p:graphicEl>
                                              <a:dgm id="{9A391BDF-CBAE-4B4A-8DAE-3040FCEE36BC}"/>
                                            </p:graphicEl>
                                          </p:spTgt>
                                        </p:tgtEl>
                                        <p:attrNameLst>
                                          <p:attrName>ppt_x</p:attrName>
                                        </p:attrNameLst>
                                      </p:cBhvr>
                                      <p:tavLst>
                                        <p:tav tm="0">
                                          <p:val>
                                            <p:strVal val="#ppt_x"/>
                                          </p:val>
                                        </p:tav>
                                        <p:tav tm="100000">
                                          <p:val>
                                            <p:strVal val="#ppt_x"/>
                                          </p:val>
                                        </p:tav>
                                      </p:tavLst>
                                    </p:anim>
                                    <p:anim calcmode="lin" valueType="num">
                                      <p:cBhvr>
                                        <p:cTn id="147" dur="500" fill="hold"/>
                                        <p:tgtEl>
                                          <p:spTgt spid="4">
                                            <p:graphicEl>
                                              <a:dgm id="{9A391BDF-CBAE-4B4A-8DAE-3040FCEE36BC}"/>
                                            </p:graphicEl>
                                          </p:spTgt>
                                        </p:tgtEl>
                                        <p:attrNameLst>
                                          <p:attrName>ppt_y</p:attrName>
                                        </p:attrNameLst>
                                      </p:cBhvr>
                                      <p:tavLst>
                                        <p:tav tm="0">
                                          <p:val>
                                            <p:strVal val="#ppt_y-.1"/>
                                          </p:val>
                                        </p:tav>
                                        <p:tav tm="100000">
                                          <p:val>
                                            <p:strVal val="#ppt_y"/>
                                          </p:val>
                                        </p:tav>
                                      </p:tavLst>
                                    </p:anim>
                                  </p:childTnLst>
                                </p:cTn>
                              </p:par>
                            </p:childTnLst>
                          </p:cTn>
                        </p:par>
                        <p:par>
                          <p:cTn id="148" fill="hold">
                            <p:stCondLst>
                              <p:cond delay="12000"/>
                            </p:stCondLst>
                            <p:childTnLst>
                              <p:par>
                                <p:cTn id="149" presetID="47" presetClass="entr" presetSubtype="0" fill="hold" grpId="0" nodeType="afterEffect">
                                  <p:stCondLst>
                                    <p:cond delay="0"/>
                                  </p:stCondLst>
                                  <p:childTnLst>
                                    <p:set>
                                      <p:cBhvr>
                                        <p:cTn id="150" dur="1" fill="hold">
                                          <p:stCondLst>
                                            <p:cond delay="0"/>
                                          </p:stCondLst>
                                        </p:cTn>
                                        <p:tgtEl>
                                          <p:spTgt spid="4">
                                            <p:graphicEl>
                                              <a:dgm id="{65AB79A3-859F-4C54-9B66-3D0222EADFEE}"/>
                                            </p:graphicEl>
                                          </p:spTgt>
                                        </p:tgtEl>
                                        <p:attrNameLst>
                                          <p:attrName>style.visibility</p:attrName>
                                        </p:attrNameLst>
                                      </p:cBhvr>
                                      <p:to>
                                        <p:strVal val="visible"/>
                                      </p:to>
                                    </p:set>
                                    <p:animEffect transition="in" filter="fade">
                                      <p:cBhvr>
                                        <p:cTn id="151" dur="500"/>
                                        <p:tgtEl>
                                          <p:spTgt spid="4">
                                            <p:graphicEl>
                                              <a:dgm id="{65AB79A3-859F-4C54-9B66-3D0222EADFEE}"/>
                                            </p:graphicEl>
                                          </p:spTgt>
                                        </p:tgtEl>
                                      </p:cBhvr>
                                    </p:animEffect>
                                    <p:anim calcmode="lin" valueType="num">
                                      <p:cBhvr>
                                        <p:cTn id="152" dur="500" fill="hold"/>
                                        <p:tgtEl>
                                          <p:spTgt spid="4">
                                            <p:graphicEl>
                                              <a:dgm id="{65AB79A3-859F-4C54-9B66-3D0222EADFEE}"/>
                                            </p:graphicEl>
                                          </p:spTgt>
                                        </p:tgtEl>
                                        <p:attrNameLst>
                                          <p:attrName>ppt_x</p:attrName>
                                        </p:attrNameLst>
                                      </p:cBhvr>
                                      <p:tavLst>
                                        <p:tav tm="0">
                                          <p:val>
                                            <p:strVal val="#ppt_x"/>
                                          </p:val>
                                        </p:tav>
                                        <p:tav tm="100000">
                                          <p:val>
                                            <p:strVal val="#ppt_x"/>
                                          </p:val>
                                        </p:tav>
                                      </p:tavLst>
                                    </p:anim>
                                    <p:anim calcmode="lin" valueType="num">
                                      <p:cBhvr>
                                        <p:cTn id="153" dur="500" fill="hold"/>
                                        <p:tgtEl>
                                          <p:spTgt spid="4">
                                            <p:graphicEl>
                                              <a:dgm id="{65AB79A3-859F-4C54-9B66-3D0222EADFEE}"/>
                                            </p:graphicEl>
                                          </p:spTgt>
                                        </p:tgtEl>
                                        <p:attrNameLst>
                                          <p:attrName>ppt_y</p:attrName>
                                        </p:attrNameLst>
                                      </p:cBhvr>
                                      <p:tavLst>
                                        <p:tav tm="0">
                                          <p:val>
                                            <p:strVal val="#ppt_y-.1"/>
                                          </p:val>
                                        </p:tav>
                                        <p:tav tm="100000">
                                          <p:val>
                                            <p:strVal val="#ppt_y"/>
                                          </p:val>
                                        </p:tav>
                                      </p:tavLst>
                                    </p:anim>
                                  </p:childTnLst>
                                </p:cTn>
                              </p:par>
                            </p:childTnLst>
                          </p:cTn>
                        </p:par>
                        <p:par>
                          <p:cTn id="154" fill="hold">
                            <p:stCondLst>
                              <p:cond delay="12500"/>
                            </p:stCondLst>
                            <p:childTnLst>
                              <p:par>
                                <p:cTn id="155" presetID="47" presetClass="entr" presetSubtype="0" fill="hold" grpId="0" nodeType="afterEffect">
                                  <p:stCondLst>
                                    <p:cond delay="0"/>
                                  </p:stCondLst>
                                  <p:childTnLst>
                                    <p:set>
                                      <p:cBhvr>
                                        <p:cTn id="156" dur="1" fill="hold">
                                          <p:stCondLst>
                                            <p:cond delay="0"/>
                                          </p:stCondLst>
                                        </p:cTn>
                                        <p:tgtEl>
                                          <p:spTgt spid="4">
                                            <p:graphicEl>
                                              <a:dgm id="{A0A87016-718E-4362-91A1-AE6CA23BE733}"/>
                                            </p:graphicEl>
                                          </p:spTgt>
                                        </p:tgtEl>
                                        <p:attrNameLst>
                                          <p:attrName>style.visibility</p:attrName>
                                        </p:attrNameLst>
                                      </p:cBhvr>
                                      <p:to>
                                        <p:strVal val="visible"/>
                                      </p:to>
                                    </p:set>
                                    <p:animEffect transition="in" filter="fade">
                                      <p:cBhvr>
                                        <p:cTn id="157" dur="500"/>
                                        <p:tgtEl>
                                          <p:spTgt spid="4">
                                            <p:graphicEl>
                                              <a:dgm id="{A0A87016-718E-4362-91A1-AE6CA23BE733}"/>
                                            </p:graphicEl>
                                          </p:spTgt>
                                        </p:tgtEl>
                                      </p:cBhvr>
                                    </p:animEffect>
                                    <p:anim calcmode="lin" valueType="num">
                                      <p:cBhvr>
                                        <p:cTn id="158" dur="500" fill="hold"/>
                                        <p:tgtEl>
                                          <p:spTgt spid="4">
                                            <p:graphicEl>
                                              <a:dgm id="{A0A87016-718E-4362-91A1-AE6CA23BE733}"/>
                                            </p:graphicEl>
                                          </p:spTgt>
                                        </p:tgtEl>
                                        <p:attrNameLst>
                                          <p:attrName>ppt_x</p:attrName>
                                        </p:attrNameLst>
                                      </p:cBhvr>
                                      <p:tavLst>
                                        <p:tav tm="0">
                                          <p:val>
                                            <p:strVal val="#ppt_x"/>
                                          </p:val>
                                        </p:tav>
                                        <p:tav tm="100000">
                                          <p:val>
                                            <p:strVal val="#ppt_x"/>
                                          </p:val>
                                        </p:tav>
                                      </p:tavLst>
                                    </p:anim>
                                    <p:anim calcmode="lin" valueType="num">
                                      <p:cBhvr>
                                        <p:cTn id="159" dur="500" fill="hold"/>
                                        <p:tgtEl>
                                          <p:spTgt spid="4">
                                            <p:graphicEl>
                                              <a:dgm id="{A0A87016-718E-4362-91A1-AE6CA23BE73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extLst>
    <p:ext uri="{3A86A75C-4F4B-4683-9AE1-C65F6400EC91}">
      <p14:laserTraceLst xmlns:p14="http://schemas.microsoft.com/office/powerpoint/2010/main">
        <p14:tracePtLst>
          <p14:tracePt t="5" x="3581400" y="3000375"/>
          <p14:tracePt t="130" x="3527425" y="2990850"/>
          <p14:tracePt t="142" x="3446463" y="2965450"/>
          <p14:tracePt t="154" x="3322638" y="2938463"/>
          <p14:tracePt t="168" x="3116263" y="2874963"/>
          <p14:tracePt t="183" x="2911475" y="2803525"/>
          <p14:tracePt t="193" x="2714625" y="2741613"/>
          <p14:tracePt t="206" x="2562225" y="2670175"/>
          <p14:tracePt t="222" x="2455863" y="2625725"/>
          <p14:tracePt t="239" x="2322513" y="2581275"/>
          <p14:tracePt t="257" x="2295525" y="2571750"/>
          <p14:tracePt t="272" x="2276475" y="2562225"/>
          <p14:tracePt t="289" x="2268538" y="2562225"/>
          <p14:tracePt t="306" x="2259013" y="2554288"/>
          <p14:tracePt t="322" x="2241550" y="2554288"/>
          <p14:tracePt t="601" x="2205038" y="2536825"/>
          <p14:tracePt t="613" x="2170113" y="2517775"/>
          <p14:tracePt t="625" x="2116138" y="2490788"/>
          <p14:tracePt t="638" x="2062163" y="2465388"/>
          <p14:tracePt t="651" x="2000250" y="2428875"/>
          <p14:tracePt t="664" x="1928813" y="2374900"/>
          <p14:tracePt t="676" x="1839913" y="2295525"/>
          <p14:tracePt t="690" x="1758950" y="2205038"/>
          <p14:tracePt t="706" x="1679575" y="2098675"/>
          <p14:tracePt t="722" x="1562100" y="1938338"/>
          <p14:tracePt t="740" x="1562100" y="1911350"/>
          <p14:tracePt t="944" x="1562100" y="1866900"/>
          <p14:tracePt t="958" x="1536700" y="1785938"/>
          <p14:tracePt t="970" x="1473200" y="1652588"/>
          <p14:tracePt t="983" x="1366838" y="1482725"/>
          <p14:tracePt t="995" x="1250950" y="1312863"/>
          <p14:tracePt t="1008" x="1160463" y="1223963"/>
          <p14:tracePt t="1022" x="1081088" y="1133475"/>
          <p14:tracePt t="1039" x="1000125" y="1062038"/>
          <p14:tracePt t="1056" x="884238" y="990600"/>
          <p14:tracePt t="1072" x="839788" y="955675"/>
          <p14:tracePt t="1089" x="785813" y="938213"/>
          <p14:tracePt t="1105" x="741363" y="911225"/>
          <p14:tracePt t="1122" x="723900" y="911225"/>
          <p14:tracePt t="1138" x="714375" y="901700"/>
          <p14:tracePt t="1155" x="696913" y="884238"/>
          <p14:tracePt t="1155" x="679450" y="884238"/>
          <p14:tracePt t="1173" x="669925" y="866775"/>
          <p14:tracePt t="1188" x="642938" y="857250"/>
          <p14:tracePt t="1205" x="615950" y="830263"/>
          <p14:tracePt t="1221" x="536575" y="768350"/>
          <p14:tracePt t="1238" x="490538" y="723900"/>
          <p14:tracePt t="1255" x="455613" y="687388"/>
          <p14:tracePt t="1272" x="393700" y="642938"/>
          <p14:tracePt t="1289" x="374650" y="625475"/>
          <p14:tracePt t="1306" x="357188" y="598488"/>
          <p14:tracePt t="1321" x="303213" y="536575"/>
          <p14:tracePt t="1338" x="295275" y="509588"/>
          <p14:tracePt t="1354" x="276225" y="482600"/>
          <p14:tracePt t="1371" x="268288" y="438150"/>
          <p14:tracePt t="1389" x="258763" y="428625"/>
          <p14:tracePt t="1405" x="258763" y="411163"/>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52" y="55413"/>
            <a:ext cx="10515600" cy="1094961"/>
          </a:xfrm>
        </p:spPr>
        <p:txBody>
          <a:bodyPr>
            <a:normAutofit/>
          </a:bodyPr>
          <a:lstStyle/>
          <a:p>
            <a:pPr algn="ctr"/>
            <a:r>
              <a:rPr lang="en-US" sz="4000" dirty="0">
                <a:solidFill>
                  <a:srgbClr val="FF0000"/>
                </a:solidFill>
                <a:latin typeface="Arial Rounded MT Bold" panose="020F0704030504030204" pitchFamily="34" charset="0"/>
                <a:cs typeface="Times New Roman" panose="02020603050405020304" pitchFamily="18" charset="0"/>
              </a:rPr>
              <a:t>Red Nucleus </a:t>
            </a: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586A94B6-006D-4443-9C4C-ED5437BAC28A}"/>
              </a:ext>
            </a:extLst>
          </p:cNvPr>
          <p:cNvSpPr>
            <a:spLocks noGrp="1"/>
          </p:cNvSpPr>
          <p:nvPr>
            <p:ph type="sldNum" sz="quarter" idx="12"/>
          </p:nvPr>
        </p:nvSpPr>
        <p:spPr/>
        <p:txBody>
          <a:bodyPr/>
          <a:lstStyle/>
          <a:p>
            <a:fld id="{9E8A7AF6-A3A2-42DC-95DB-7EF232291C8F}" type="slidenum">
              <a:rPr lang="en-US" smtClean="0"/>
              <a:t>37</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62499" y="858552"/>
            <a:ext cx="7150211" cy="5594630"/>
          </a:xfrm>
          <a:prstGeom prst="rect">
            <a:avLst/>
          </a:prstGeom>
        </p:spPr>
      </p:pic>
    </p:spTree>
    <p:extLst>
      <p:ext uri="{BB962C8B-B14F-4D97-AF65-F5344CB8AC3E}">
        <p14:creationId xmlns:p14="http://schemas.microsoft.com/office/powerpoint/2010/main" val="67028396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79" x="7143750" y="5768975"/>
          <p14:tracePt t="998" x="7126288" y="5768975"/>
          <p14:tracePt t="1024" x="7000875" y="5768975"/>
          <p14:tracePt t="1036" x="6537325" y="5751513"/>
          <p14:tracePt t="1051" x="5946775" y="5670550"/>
          <p14:tracePt t="1061" x="5375275" y="5562600"/>
          <p14:tracePt t="1076" x="4911725" y="5438775"/>
          <p14:tracePt t="1093" x="4313238" y="5187950"/>
          <p14:tracePt t="1112" x="4187825" y="5099050"/>
          <p14:tracePt t="1127" x="4108450" y="5027613"/>
          <p14:tracePt t="1143" x="4062413" y="4965700"/>
          <p14:tracePt t="1159" x="4010025" y="4822825"/>
          <p14:tracePt t="1177" x="4010025" y="4732338"/>
          <p14:tracePt t="1193" x="4071938" y="4554538"/>
          <p14:tracePt t="1209" x="4768850" y="3803650"/>
          <p14:tracePt t="1229" x="5518150" y="3251200"/>
          <p14:tracePt t="1243" x="6375400" y="2847975"/>
          <p14:tracePt t="1260" x="6894513" y="2643188"/>
          <p14:tracePt t="1276" x="7661275" y="2527300"/>
          <p14:tracePt t="1293" x="7929563" y="2571750"/>
          <p14:tracePt t="1309" x="8153400" y="2759075"/>
          <p14:tracePt t="1328" x="8188325" y="2973388"/>
          <p14:tracePt t="1343" x="8116888" y="3348038"/>
          <p14:tracePt t="1359" x="7867650" y="3759200"/>
          <p14:tracePt t="1376" x="6929438" y="4581525"/>
          <p14:tracePt t="1394" x="6384925" y="4884738"/>
          <p14:tracePt t="1410" x="5946775" y="4983163"/>
          <p14:tracePt t="1426" x="5429250" y="4911725"/>
          <p14:tracePt t="1444" x="5340350" y="4830763"/>
          <p14:tracePt t="1460" x="5268913" y="4705350"/>
          <p14:tracePt t="1477" x="5224463" y="4554538"/>
          <p14:tracePt t="1493" x="5205413" y="4348163"/>
          <p14:tracePt t="1512" x="5224463" y="4295775"/>
          <p14:tracePt t="1527" x="5303838" y="4241800"/>
          <p14:tracePt t="1544" x="5384800" y="4232275"/>
          <p14:tracePt t="1560" x="5473700" y="4241800"/>
          <p14:tracePt t="1576" x="5545138" y="4276725"/>
          <p14:tracePt t="1593" x="5643563" y="4367213"/>
          <p14:tracePt t="1610" x="5670550" y="4384675"/>
          <p14:tracePt t="5149" x="5688013" y="4394200"/>
          <p14:tracePt t="5928" x="5732463" y="4438650"/>
          <p14:tracePt t="5937" x="5813425" y="4491038"/>
          <p14:tracePt t="5951" x="5902325" y="4572000"/>
          <p14:tracePt t="5964" x="5983288" y="4679950"/>
          <p14:tracePt t="5978" x="6081713" y="4822825"/>
          <p14:tracePt t="5993" x="6143625" y="4929188"/>
          <p14:tracePt t="6009" x="6170613" y="5010150"/>
          <p14:tracePt t="6027" x="6188075" y="5187950"/>
          <p14:tracePt t="6043" x="6180138" y="5286375"/>
          <p14:tracePt t="6059" x="6108700" y="5384800"/>
          <p14:tracePt t="6076" x="5670550" y="5697538"/>
          <p14:tracePt t="6094" x="5295900" y="5848350"/>
          <p14:tracePt t="6110" x="4911725" y="5929313"/>
          <p14:tracePt t="6126" x="4402138" y="5929313"/>
          <p14:tracePt t="6143" x="4295775" y="5902325"/>
          <p14:tracePt t="6161" x="4214813" y="5848350"/>
          <p14:tracePt t="6177" x="4160838" y="5776913"/>
          <p14:tracePt t="6194" x="4143375" y="5741988"/>
          <p14:tracePt t="6209" x="4143375" y="5715000"/>
          <p14:tracePt t="6226" x="4143375" y="5661025"/>
          <p14:tracePt t="6244" x="4152900" y="5616575"/>
          <p14:tracePt t="6259" x="4179888" y="5562600"/>
          <p14:tracePt t="6276" x="4224338" y="5491163"/>
          <p14:tracePt t="6294" x="4322763" y="5330825"/>
          <p14:tracePt t="6311" x="4367213" y="5268913"/>
          <p14:tracePt t="6327" x="4411663" y="5214938"/>
          <p14:tracePt t="6344" x="4456113" y="5153025"/>
          <p14:tracePt t="6361" x="4483100" y="5133975"/>
          <p14:tracePt t="6377" x="4510088" y="5108575"/>
          <p14:tracePt t="6394" x="4633913" y="5037138"/>
          <p14:tracePt t="6411" x="4697413" y="5018088"/>
          <p14:tracePt t="6427" x="4751388" y="5000625"/>
          <p14:tracePt t="6444" x="4822825" y="4973638"/>
          <p14:tracePt t="6462" x="4830763" y="4973638"/>
          <p14:tracePt t="6478" x="4840288" y="4973638"/>
          <p14:tracePt t="6494" x="4848225" y="4973638"/>
          <p14:tracePt t="6715" x="4867275" y="4956175"/>
          <p14:tracePt t="6728" x="4929188" y="4894263"/>
          <p14:tracePt t="6742" x="5037138" y="4803775"/>
          <p14:tracePt t="6755" x="5170488" y="4660900"/>
          <p14:tracePt t="6768" x="5286375" y="4545013"/>
          <p14:tracePt t="6782" x="5367338" y="4456113"/>
          <p14:tracePt t="6794" x="5456238" y="4340225"/>
          <p14:tracePt t="6810" x="5510213" y="4205288"/>
          <p14:tracePt t="6827" x="5562600" y="4000500"/>
          <p14:tracePt t="6844" x="5562600" y="3911600"/>
          <p14:tracePt t="6861" x="5554663" y="3840163"/>
          <p14:tracePt t="6878" x="5500688" y="3741738"/>
          <p14:tracePt t="6896" x="5456238" y="3697288"/>
          <p14:tracePt t="6911" x="5411788" y="3670300"/>
          <p14:tracePt t="6928" x="5375275" y="3643313"/>
          <p14:tracePt t="6944" x="5295900" y="3616325"/>
          <p14:tracePt t="6961" x="5268913" y="3616325"/>
          <p14:tracePt t="6977" x="5232400" y="3608388"/>
          <p14:tracePt t="6994" x="5160963" y="3608388"/>
          <p14:tracePt t="7011" x="5126038" y="3608388"/>
          <p14:tracePt t="7027" x="5089525" y="3608388"/>
          <p14:tracePt t="7044" x="5037138" y="3625850"/>
          <p14:tracePt t="7061" x="5018088" y="3633788"/>
          <p14:tracePt t="7077" x="5000625" y="3633788"/>
          <p14:tracePt t="7094" x="4983163" y="3643313"/>
          <p14:tracePt t="7112" x="4973638" y="3643313"/>
          <p14:tracePt t="7128" x="4965700" y="3643313"/>
          <p14:tracePt t="7163" x="4956175" y="3660775"/>
          <p14:tracePt t="7175" x="4946650" y="3679825"/>
          <p14:tracePt t="7201" x="4938713" y="3687763"/>
          <p14:tracePt t="7213" x="4929188" y="3714750"/>
          <p14:tracePt t="7225" x="4911725" y="3732213"/>
          <p14:tracePt t="7239" x="4902200" y="3776663"/>
          <p14:tracePt t="7251" x="4875213" y="3822700"/>
          <p14:tracePt t="7264" x="4857750" y="3867150"/>
          <p14:tracePt t="7278" x="4848225" y="3902075"/>
          <p14:tracePt t="7294" x="4830763" y="3938588"/>
          <p14:tracePt t="7311" x="4830763" y="3983038"/>
          <p14:tracePt t="7329" x="4830763" y="3990975"/>
          <p14:tracePt t="7344" x="4830763" y="4010025"/>
          <p14:tracePt t="7361" x="4840288" y="4054475"/>
          <p14:tracePt t="7379" x="4848225" y="4081463"/>
          <p14:tracePt t="7394" x="4875213" y="4098925"/>
          <p14:tracePt t="7411" x="4884738" y="4125913"/>
          <p14:tracePt t="7411" x="4911725" y="4152900"/>
          <p14:tracePt t="7429" x="4938713" y="4170363"/>
          <p14:tracePt t="7444" x="4973638" y="4197350"/>
          <p14:tracePt t="7461" x="5010150" y="4224338"/>
          <p14:tracePt t="7478" x="5099050" y="4268788"/>
          <p14:tracePt t="7495" x="5160963" y="4286250"/>
          <p14:tracePt t="7512" x="5205413" y="4303713"/>
          <p14:tracePt t="7528" x="5313363" y="4322763"/>
          <p14:tracePt t="7545" x="5348288" y="4322763"/>
          <p14:tracePt t="7560" x="5375275" y="4322763"/>
          <p14:tracePt t="7577" x="5402263" y="4322763"/>
          <p14:tracePt t="7594" x="5419725" y="4322763"/>
          <p14:tracePt t="7611" x="5429250" y="4322763"/>
          <p14:tracePt t="7627" x="5438775" y="4313238"/>
          <p14:tracePt t="7645" x="5446713" y="4286250"/>
          <p14:tracePt t="7661" x="5446713" y="4259263"/>
          <p14:tracePt t="7678" x="5456238" y="4224338"/>
          <p14:tracePt t="7694" x="5456238" y="4152900"/>
          <p14:tracePt t="7711" x="5456238" y="4108450"/>
          <p14:tracePt t="7727" x="5446713" y="4062413"/>
          <p14:tracePt t="7744" x="5419725" y="4000500"/>
          <p14:tracePt t="7762" x="5411788" y="3983038"/>
          <p14:tracePt t="7777" x="5394325" y="3973513"/>
          <p14:tracePt t="7794" x="5340350" y="3938588"/>
          <p14:tracePt t="7812" x="5303838" y="3919538"/>
          <p14:tracePt t="7827" x="5276850" y="3911600"/>
          <p14:tracePt t="7844" x="5232400" y="3902075"/>
          <p14:tracePt t="7862" x="5214938" y="3902075"/>
          <p14:tracePt t="7877" x="5197475" y="3902075"/>
          <p14:tracePt t="7894" x="5187950" y="3902075"/>
          <p14:tracePt t="7911" x="5170488" y="3902075"/>
          <p14:tracePt t="7928" x="5160963" y="3902075"/>
          <p14:tracePt t="7952" x="5160963" y="3911600"/>
          <p14:tracePt t="7991" x="5153025" y="3919538"/>
          <p14:tracePt t="8015" x="5153025" y="3929063"/>
          <p14:tracePt t="8028" x="5143500" y="3938588"/>
          <p14:tracePt t="8041" x="5133975" y="3956050"/>
          <p14:tracePt t="8054" x="5126038" y="3956050"/>
          <p14:tracePt t="8069" x="5116513" y="3965575"/>
          <p14:tracePt t="8079" x="5108575" y="3983038"/>
          <p14:tracePt t="8094" x="5099050" y="3990975"/>
          <p14:tracePt t="8111" x="5099050" y="4010025"/>
          <p14:tracePt t="8127" x="5089525" y="4062413"/>
          <p14:tracePt t="8144" x="5089525" y="4089400"/>
          <p14:tracePt t="8160" x="5089525" y="4125913"/>
          <p14:tracePt t="8177" x="5108575" y="4187825"/>
          <p14:tracePt t="8194" x="5143500" y="4224338"/>
          <p14:tracePt t="8210" x="5180013" y="4259263"/>
          <p14:tracePt t="8227" x="5268913" y="4313238"/>
          <p14:tracePt t="8244" x="5322888" y="4330700"/>
          <p14:tracePt t="8260" x="5357813" y="4340225"/>
          <p14:tracePt t="8277" x="5411788" y="4340225"/>
          <p14:tracePt t="8295" x="5429250" y="4340225"/>
          <p14:tracePt t="8311" x="5438775" y="4340225"/>
          <p14:tracePt t="8327" x="5446713" y="4340225"/>
          <p14:tracePt t="8344" x="5456238" y="4303713"/>
          <p14:tracePt t="8361" x="5456238" y="4286250"/>
          <p14:tracePt t="8377" x="5456238" y="4251325"/>
          <p14:tracePt t="8394" x="5446713" y="4152900"/>
          <p14:tracePt t="8413" x="5419725" y="4098925"/>
          <p14:tracePt t="8427" x="5394325" y="4062413"/>
          <p14:tracePt t="8444" x="5340350" y="3990975"/>
          <p14:tracePt t="8462" x="5313363" y="3965575"/>
          <p14:tracePt t="8478" x="5286375" y="3929063"/>
          <p14:tracePt t="8494" x="5241925" y="3911600"/>
          <p14:tracePt t="8494" x="5214938" y="3902075"/>
          <p14:tracePt t="8513" x="5187950" y="3884613"/>
          <p14:tracePt t="8528" x="5160963" y="3875088"/>
          <p14:tracePt t="8544" x="5126038" y="3875088"/>
          <p14:tracePt t="8560" x="5072063" y="3875088"/>
          <p14:tracePt t="8577" x="5054600" y="3875088"/>
          <p14:tracePt t="8593" x="5045075" y="3875088"/>
          <p14:tracePt t="8610" x="5018088" y="3875088"/>
          <p14:tracePt t="8628" x="5010150" y="3875088"/>
          <p14:tracePt t="8653" x="5000625" y="3894138"/>
          <p14:tracePt t="8690" x="4991100" y="3902075"/>
          <p14:tracePt t="8705" x="4983163" y="3929063"/>
          <p14:tracePt t="8717" x="4965700" y="3956050"/>
          <p14:tracePt t="8729" x="4956175" y="4000500"/>
          <p14:tracePt t="8744" x="4956175" y="4037013"/>
          <p14:tracePt t="8760" x="4946650" y="4071938"/>
          <p14:tracePt t="8777" x="4946650" y="4160838"/>
          <p14:tracePt t="8794" x="4946650" y="4187825"/>
          <p14:tracePt t="8811" x="4956175" y="4232275"/>
          <p14:tracePt t="8827" x="5000625" y="4276725"/>
          <p14:tracePt t="8844" x="5045075" y="4303713"/>
          <p14:tracePt t="8861" x="5081588" y="4330700"/>
          <p14:tracePt t="8878" x="5170488" y="4348163"/>
          <p14:tracePt t="8894" x="5224463" y="4348163"/>
          <p14:tracePt t="8911" x="5259388" y="4348163"/>
          <p14:tracePt t="8927" x="5330825" y="4322763"/>
          <p14:tracePt t="8945" x="5348288" y="4313238"/>
          <p14:tracePt t="8961" x="5367338" y="4295775"/>
          <p14:tracePt t="8977" x="5375275" y="4276725"/>
          <p14:tracePt t="8994" x="5394325" y="4197350"/>
          <p14:tracePt t="9011" x="5394325" y="4143375"/>
          <p14:tracePt t="9028" x="5384800" y="4081463"/>
          <p14:tracePt t="9044" x="5303838" y="3938588"/>
          <p14:tracePt t="9061" x="5259388" y="3894138"/>
          <p14:tracePt t="9077" x="5205413" y="3840163"/>
          <p14:tracePt t="9094" x="5099050" y="3776663"/>
          <p14:tracePt t="9113" x="5072063" y="3768725"/>
          <p14:tracePt t="9128" x="5045075" y="3768725"/>
          <p14:tracePt t="9144" x="5018088" y="3768725"/>
          <p14:tracePt t="9162" x="5010150" y="3768725"/>
          <p14:tracePt t="9201" x="5010150" y="3776663"/>
          <p14:tracePt t="9212" x="5010150" y="3795713"/>
          <p14:tracePt t="9226" x="5010150" y="3803650"/>
          <p14:tracePt t="9239" x="5000625" y="3830638"/>
          <p14:tracePt t="9249" x="5000625" y="3867150"/>
          <p14:tracePt t="9263" x="4991100" y="3919538"/>
          <p14:tracePt t="9277" x="4983163" y="3956050"/>
          <p14:tracePt t="9293" x="4983163" y="4010025"/>
          <p14:tracePt t="9310" x="4983163" y="4081463"/>
          <p14:tracePt t="9328" x="4991100" y="4108450"/>
          <p14:tracePt t="9343" x="5000625" y="4133850"/>
          <p14:tracePt t="9360" x="5027613" y="4170363"/>
          <p14:tracePt t="9378" x="5037138" y="4179888"/>
          <p14:tracePt t="9393" x="5045075" y="4187825"/>
          <p14:tracePt t="9415" x="5054600" y="4187825"/>
          <p14:tracePt t="14691" x="5045075" y="4187825"/>
          <p14:tracePt t="15120" x="5027613" y="4187825"/>
          <p14:tracePt t="15134" x="5010150" y="4179888"/>
          <p14:tracePt t="15145" x="5000625" y="4170363"/>
          <p14:tracePt t="15158" x="4983163" y="4152900"/>
          <p14:tracePt t="15171" x="4956175" y="4143375"/>
          <p14:tracePt t="15184" x="4938713" y="4116388"/>
          <p14:tracePt t="15198" x="4911725" y="4081463"/>
          <p14:tracePt t="15211" x="4894263" y="4044950"/>
          <p14:tracePt t="15226" x="4884738" y="4010025"/>
          <p14:tracePt t="15243" x="4867275" y="3956050"/>
          <p14:tracePt t="15261" x="4857750" y="3929063"/>
          <p14:tracePt t="15277" x="4857750" y="3911600"/>
          <p14:tracePt t="15294" x="4857750" y="3884613"/>
          <p14:tracePt t="15311" x="4857750" y="3875088"/>
          <p14:tracePt t="15337" x="4867275" y="3867150"/>
          <p14:tracePt t="15350" x="4884738" y="3857625"/>
          <p14:tracePt t="15362" x="4911725" y="3848100"/>
          <p14:tracePt t="15377" x="4946650" y="3840163"/>
          <p14:tracePt t="15394" x="5000625" y="3830638"/>
          <p14:tracePt t="15410" x="5062538" y="3813175"/>
          <p14:tracePt t="15427" x="5089525" y="3813175"/>
          <p14:tracePt t="15444" x="5108575" y="3813175"/>
          <p14:tracePt t="15460" x="5126038" y="3813175"/>
          <p14:tracePt t="15477" x="5133975" y="3813175"/>
          <p14:tracePt t="15493" x="5153025" y="3813175"/>
          <p14:tracePt t="15515" x="5160963" y="3830638"/>
          <p14:tracePt t="15527" x="5187950" y="3875088"/>
          <p14:tracePt t="15543" x="5205413" y="3938588"/>
          <p14:tracePt t="15559" x="5224463" y="4000500"/>
          <p14:tracePt t="15576" x="5251450" y="4125913"/>
          <p14:tracePt t="15594" x="5259388" y="4187825"/>
          <p14:tracePt t="15609" x="5259388" y="4241800"/>
          <p14:tracePt t="15626" x="5259388" y="4313238"/>
          <p14:tracePt t="15643" x="5259388" y="4340225"/>
          <p14:tracePt t="15659" x="5259388" y="4357688"/>
          <p14:tracePt t="15676" x="5251450" y="4402138"/>
          <p14:tracePt t="15694" x="5241925" y="4419600"/>
          <p14:tracePt t="15709" x="5224463" y="4438650"/>
          <p14:tracePt t="15726" x="5180013" y="4465638"/>
          <p14:tracePt t="15742" x="5062538" y="4491038"/>
          <p14:tracePt t="15759" x="5018088" y="4491038"/>
          <p14:tracePt t="15776" x="4965700" y="4483100"/>
          <p14:tracePt t="15793" x="4884738" y="4429125"/>
          <p14:tracePt t="15810" x="4848225" y="4384675"/>
          <p14:tracePt t="15826" x="4786313" y="4313238"/>
          <p14:tracePt t="15844" x="4714875" y="4125913"/>
          <p14:tracePt t="15860" x="4697413" y="4037013"/>
          <p14:tracePt t="15877" x="4679950" y="3956050"/>
          <p14:tracePt t="15893" x="4679950" y="3822700"/>
          <p14:tracePt t="15911" x="4687888" y="3768725"/>
          <p14:tracePt t="15927" x="4705350" y="3724275"/>
          <p14:tracePt t="15943" x="4768850" y="3643313"/>
          <p14:tracePt t="15961" x="4795838" y="3616325"/>
          <p14:tracePt t="15976" x="4848225" y="3581400"/>
          <p14:tracePt t="15993" x="4911725" y="3562350"/>
          <p14:tracePt t="15993" x="4965700" y="3544888"/>
          <p14:tracePt t="16012" x="5010150" y="3536950"/>
          <p14:tracePt t="16027" x="5045075" y="3536950"/>
          <p14:tracePt t="16044" x="5081588" y="3536950"/>
          <p14:tracePt t="16060" x="5153025" y="3536950"/>
          <p14:tracePt t="16077" x="5180013" y="3536950"/>
          <p14:tracePt t="16093" x="5197475" y="3536950"/>
          <p14:tracePt t="16110" x="5214938" y="3544888"/>
          <p14:tracePt t="16127" x="5224463" y="3554413"/>
          <p14:tracePt t="16143" x="5232400" y="3554413"/>
          <p14:tracePt t="16160" x="5241925" y="3598863"/>
          <p14:tracePt t="16178" x="5251450" y="3625850"/>
          <p14:tracePt t="16194" x="5259388" y="3679825"/>
          <p14:tracePt t="16210" x="5268913" y="3803650"/>
          <p14:tracePt t="16228" x="5268913" y="3857625"/>
          <p14:tracePt t="16243" x="5259388" y="3919538"/>
          <p14:tracePt t="16260" x="5251450" y="3973513"/>
          <p14:tracePt t="16277" x="5241925" y="4027488"/>
          <p14:tracePt t="16293" x="5232400" y="4054475"/>
          <p14:tracePt t="16310" x="5224463" y="4062413"/>
          <p14:tracePt t="16327" x="5205413" y="4081463"/>
          <p14:tracePt t="16343" x="5197475" y="4089400"/>
          <p14:tracePt t="16360" x="5187950" y="4098925"/>
          <p14:tracePt t="16377" x="5170488" y="4116388"/>
          <p14:tracePt t="16394" x="5153025" y="4125913"/>
          <p14:tracePt t="16419" x="5143500" y="4125913"/>
          <p14:tracePt t="16458" x="5143500" y="4133850"/>
          <p14:tracePt t="16738" x="5170488" y="4133850"/>
          <p14:tracePt t="16751" x="5197475" y="4143375"/>
          <p14:tracePt t="16763" x="5232400" y="4160838"/>
          <p14:tracePt t="16776" x="5286375" y="4179888"/>
          <p14:tracePt t="16788" x="5348288" y="4197350"/>
          <p14:tracePt t="16804" x="5419725" y="4224338"/>
          <p14:tracePt t="16814" x="5510213" y="4276725"/>
          <p14:tracePt t="16827" x="5608638" y="4303713"/>
          <p14:tracePt t="16843" x="5715000" y="4340225"/>
          <p14:tracePt t="16860" x="5929313" y="4402138"/>
          <p14:tracePt t="16878" x="6000750" y="4429125"/>
          <p14:tracePt t="16893" x="6062663" y="4429125"/>
          <p14:tracePt t="16911" x="6099175" y="4438650"/>
          <p14:tracePt t="16927" x="6188075" y="4419600"/>
          <p14:tracePt t="16943" x="6232525" y="4394200"/>
          <p14:tracePt t="16960" x="6269038" y="4357688"/>
          <p14:tracePt t="16976" x="6357938" y="4197350"/>
          <p14:tracePt t="16993" x="6394450" y="4098925"/>
          <p14:tracePt t="17010" x="6402388" y="4010025"/>
          <p14:tracePt t="17027" x="6402388" y="3919538"/>
          <p14:tracePt t="17044" x="6357938" y="3803650"/>
          <p14:tracePt t="17060" x="6323013" y="3751263"/>
          <p14:tracePt t="17076" x="6180138" y="3687763"/>
          <p14:tracePt t="17095" x="6116638" y="3670300"/>
          <p14:tracePt t="17111" x="6054725" y="3670300"/>
          <p14:tracePt t="17127" x="6010275" y="3670300"/>
          <p14:tracePt t="17144" x="5919788" y="3679825"/>
          <p14:tracePt t="17160" x="5875338" y="3705225"/>
          <p14:tracePt t="17176" x="5848350" y="3732213"/>
          <p14:tracePt t="17193" x="5830888" y="3759200"/>
          <p14:tracePt t="17210" x="5795963" y="3795713"/>
          <p14:tracePt t="17227" x="5795963" y="3813175"/>
          <p14:tracePt t="17243" x="5776913" y="3857625"/>
          <p14:tracePt t="17261" x="5776913" y="3875088"/>
          <p14:tracePt t="17276" x="5776913" y="3894138"/>
          <p14:tracePt t="17293" x="5776913" y="3946525"/>
          <p14:tracePt t="17311" x="5786438" y="3973513"/>
          <p14:tracePt t="17327" x="5795963" y="4000500"/>
          <p14:tracePt t="17343" x="5813425" y="4062413"/>
          <p14:tracePt t="17362" x="5830888" y="4081463"/>
          <p14:tracePt t="17377" x="5848350" y="4108450"/>
          <p14:tracePt t="17394" x="5875338" y="4133850"/>
          <p14:tracePt t="17410" x="5956300" y="4187825"/>
          <p14:tracePt t="17427" x="5991225" y="4205288"/>
          <p14:tracePt t="17444" x="6037263" y="4214813"/>
          <p14:tracePt t="17460" x="6099175" y="4224338"/>
          <p14:tracePt t="17478" x="6126163" y="4224338"/>
          <p14:tracePt t="17493" x="6153150" y="4214813"/>
          <p14:tracePt t="17511" x="6197600" y="4170363"/>
          <p14:tracePt t="17528" x="6224588" y="4143375"/>
          <p14:tracePt t="17543" x="6242050" y="4098925"/>
          <p14:tracePt t="17560" x="6259513" y="4054475"/>
          <p14:tracePt t="17576" x="6269038" y="3929063"/>
          <p14:tracePt t="17594" x="6269038" y="3867150"/>
          <p14:tracePt t="17610" x="6259513" y="3813175"/>
          <p14:tracePt t="17626" x="6205538" y="3732213"/>
          <p14:tracePt t="17644" x="6180138" y="3714750"/>
          <p14:tracePt t="17660" x="6153150" y="3687763"/>
          <p14:tracePt t="17677" x="6099175" y="3670300"/>
          <p14:tracePt t="17694" x="6072188" y="3670300"/>
          <p14:tracePt t="17710" x="6054725" y="3670300"/>
          <p14:tracePt t="17727" x="6018213" y="3670300"/>
          <p14:tracePt t="17744" x="6010275" y="3670300"/>
          <p14:tracePt t="17760" x="5991225" y="3687763"/>
          <p14:tracePt t="17776" x="5965825" y="3732213"/>
          <p14:tracePt t="17794" x="5946775" y="3776663"/>
          <p14:tracePt t="17810" x="5929313" y="3822700"/>
          <p14:tracePt t="17826" x="5911850" y="3857625"/>
          <p14:tracePt t="17843" x="5884863" y="3929063"/>
          <p14:tracePt t="17861" x="5884863" y="3965575"/>
          <p14:tracePt t="17877" x="5884863" y="4010025"/>
          <p14:tracePt t="17893" x="5884863" y="4108450"/>
          <p14:tracePt t="17911" x="5884863" y="4143375"/>
          <p14:tracePt t="17926" x="5902325" y="4170363"/>
          <p14:tracePt t="17944" x="5938838" y="4197350"/>
          <p14:tracePt t="17961" x="5946775" y="4214813"/>
          <p14:tracePt t="17976" x="5965825" y="4224338"/>
          <p14:tracePt t="17999" x="5946775" y="4232275"/>
          <p14:tracePt t="18061" x="5884863" y="4241800"/>
          <p14:tracePt t="18074" x="5822950" y="4241800"/>
          <p14:tracePt t="18087" x="5759450" y="4241800"/>
          <p14:tracePt t="18101" x="5705475" y="4241800"/>
          <p14:tracePt t="18113" x="5626100" y="4232275"/>
          <p14:tracePt t="18128" x="5554663" y="4205288"/>
          <p14:tracePt t="18143" x="5473700" y="4160838"/>
          <p14:tracePt t="18160" x="5375275" y="4108450"/>
          <p14:tracePt t="18178" x="5330825" y="4098925"/>
          <p14:tracePt t="18193" x="5313363" y="4081463"/>
          <p14:tracePt t="18210" x="5295900" y="4071938"/>
          <p14:tracePt t="18226" x="5276850" y="4071938"/>
          <p14:tracePt t="18243" x="5268913" y="4071938"/>
          <p14:tracePt t="18260" x="5259388" y="4062413"/>
          <p14:tracePt t="18418" x="5251450" y="4044950"/>
          <p14:tracePt t="18443" x="5251450" y="4037013"/>
          <p14:tracePt t="18455" x="5241925" y="4027488"/>
          <p14:tracePt t="18468" x="5241925" y="4017963"/>
          <p14:tracePt t="18482" x="5232400" y="4010025"/>
          <p14:tracePt t="18495" x="5224463" y="4000500"/>
          <p14:tracePt t="18509" x="5214938" y="4000500"/>
          <p14:tracePt t="18526" x="5197475" y="4000500"/>
          <p14:tracePt t="18543" x="5170488" y="4000500"/>
          <p14:tracePt t="18559" x="5160963" y="4000500"/>
          <p14:tracePt t="18576" x="5153025" y="4000500"/>
          <p14:tracePt t="18592" x="5133975" y="4000500"/>
          <p14:tracePt t="18610" x="5126038" y="4000500"/>
          <p14:tracePt t="18626" x="5116513" y="4000500"/>
          <p14:tracePt t="18642" x="5099050" y="4027488"/>
          <p14:tracePt t="18660" x="5099050" y="4037013"/>
          <p14:tracePt t="18676" x="5089525" y="4062413"/>
          <p14:tracePt t="18693" x="5089525" y="4089400"/>
          <p14:tracePt t="18709" x="5089525" y="4143375"/>
          <p14:tracePt t="18726" x="5089525" y="4160838"/>
          <p14:tracePt t="18743" x="5089525" y="4197350"/>
          <p14:tracePt t="18759" x="5108575" y="4232275"/>
          <p14:tracePt t="18777" x="5133975" y="4251325"/>
          <p14:tracePt t="18793" x="5170488" y="4268788"/>
          <p14:tracePt t="18810" x="5232400" y="4268788"/>
          <p14:tracePt t="18827" x="5251450" y="4268788"/>
          <p14:tracePt t="18843" x="5259388" y="4268788"/>
          <p14:tracePt t="18860" x="5268913" y="4268788"/>
          <p14:tracePt t="18877" x="5276850" y="4268788"/>
          <p14:tracePt t="18903" x="5276850" y="4259263"/>
          <p14:tracePt t="18929" x="5276850" y="4251325"/>
          <p14:tracePt t="18941" x="5276850" y="4241800"/>
          <p14:tracePt t="18965" x="5276850" y="4232275"/>
          <p14:tracePt t="18991" x="5268913" y="4241800"/>
          <p14:tracePt t="19287" x="5241925" y="4241800"/>
          <p14:tracePt t="19298" x="5214938" y="4241800"/>
          <p14:tracePt t="19312" x="5187950" y="4241800"/>
          <p14:tracePt t="19322" x="5160963" y="4232275"/>
          <p14:tracePt t="19336" x="5126038" y="4214813"/>
          <p14:tracePt t="19349" x="5099050" y="4179888"/>
          <p14:tracePt t="19361" x="5081588" y="4152900"/>
          <p14:tracePt t="19377" x="5054600" y="4108450"/>
          <p14:tracePt t="19394" x="5045075" y="4089400"/>
          <p14:tracePt t="19410" x="5045075" y="4054475"/>
          <p14:tracePt t="19427" x="5045075" y="4044950"/>
          <p14:tracePt t="19451" x="5045075" y="4037013"/>
          <p14:tracePt t="19475" x="5045075" y="4027488"/>
          <p14:tracePt t="19489" x="5072063" y="4010025"/>
          <p14:tracePt t="19503" x="5116513" y="4000500"/>
          <p14:tracePt t="19514" x="5153025" y="3990975"/>
          <p14:tracePt t="19527" x="5205413" y="3973513"/>
          <p14:tracePt t="19544" x="5241925" y="3965575"/>
          <p14:tracePt t="19560" x="5322888" y="3946525"/>
          <p14:tracePt t="19578" x="5340350" y="3946525"/>
          <p14:tracePt t="19593" x="5348288" y="3946525"/>
          <p14:tracePt t="19610" x="5367338" y="3946525"/>
          <p14:tracePt t="19627" x="5375275" y="3946525"/>
          <p14:tracePt t="19643" x="5384800" y="3946525"/>
          <p14:tracePt t="19680" x="5384800" y="3956050"/>
          <p14:tracePt t="19694" x="5384800" y="3965575"/>
          <p14:tracePt t="19705" x="5384800" y="3973513"/>
          <p14:tracePt t="19720" x="5384800" y="3983038"/>
          <p14:tracePt t="19730" x="5384800" y="3990975"/>
          <p14:tracePt t="19744" x="5384800" y="4000500"/>
          <p14:tracePt t="25019" x="5375275" y="4010025"/>
          <p14:tracePt t="25027" x="5322888" y="4027488"/>
          <p14:tracePt t="25039" x="5197475" y="4037013"/>
          <p14:tracePt t="25053" x="4991100" y="4062413"/>
          <p14:tracePt t="25065" x="4679950" y="4062413"/>
          <p14:tracePt t="25079" x="4411663" y="4062413"/>
          <p14:tracePt t="25094" x="4152900" y="4027488"/>
          <p14:tracePt t="25111" x="3990975" y="3990975"/>
          <p14:tracePt t="25127" x="3813175" y="3894138"/>
          <p14:tracePt t="25144" x="3751263" y="3803650"/>
          <p14:tracePt t="25160" x="3705225" y="3697288"/>
          <p14:tracePt t="25177" x="3670300" y="3455988"/>
          <p14:tracePt t="25194" x="3670300" y="3313113"/>
          <p14:tracePt t="25210" x="3697288" y="3187700"/>
          <p14:tracePt t="25227" x="3786188" y="3000375"/>
          <p14:tracePt t="25245" x="3840163" y="2938463"/>
          <p14:tracePt t="25260" x="3911600" y="2867025"/>
          <p14:tracePt t="25277" x="4027488" y="2786063"/>
          <p14:tracePt t="25294" x="4394200" y="2616200"/>
          <p14:tracePt t="25310" x="4581525" y="2527300"/>
          <p14:tracePt t="25327" x="4759325" y="2446338"/>
          <p14:tracePt t="25343" x="4973638" y="2393950"/>
          <p14:tracePt t="25361" x="5045075" y="2384425"/>
          <p14:tracePt t="25377" x="5108575" y="2374900"/>
          <p14:tracePt t="25394" x="5232400" y="2374900"/>
          <p14:tracePt t="25411" x="5295900" y="2393950"/>
          <p14:tracePt t="25427" x="5367338" y="2438400"/>
          <p14:tracePt t="25444" x="5545138" y="2544763"/>
          <p14:tracePt t="25462" x="5661025" y="2608263"/>
          <p14:tracePt t="25477" x="5759450" y="2652713"/>
          <p14:tracePt t="25494" x="5973763" y="2776538"/>
          <p14:tracePt t="25514" x="6089650" y="2840038"/>
          <p14:tracePt t="25527" x="6188075" y="2901950"/>
          <p14:tracePt t="25544" x="6303963" y="2973388"/>
          <p14:tracePt t="25560" x="6473825" y="3116263"/>
          <p14:tracePt t="25577" x="6537325" y="3187700"/>
          <p14:tracePt t="25593" x="6599238" y="3268663"/>
          <p14:tracePt t="25610" x="6705600" y="3544888"/>
          <p14:tracePt t="25627" x="6742113" y="3687763"/>
          <p14:tracePt t="25643" x="6751638" y="3840163"/>
          <p14:tracePt t="25660" x="6742113" y="4108450"/>
          <p14:tracePt t="25678" x="6724650" y="4205288"/>
          <p14:tracePt t="25694" x="6680200" y="4276725"/>
          <p14:tracePt t="25710" x="6634163" y="4348163"/>
          <p14:tracePt t="25727" x="6394450" y="4500563"/>
          <p14:tracePt t="25744" x="6126163" y="4589463"/>
          <p14:tracePt t="25760" x="5840413" y="4633913"/>
          <p14:tracePt t="25777" x="5170488" y="4679950"/>
          <p14:tracePt t="25795" x="4902200" y="4679950"/>
          <p14:tracePt t="25810" x="4679950" y="4660900"/>
          <p14:tracePt t="25827" x="4303713" y="4545013"/>
          <p14:tracePt t="25844" x="4187825" y="4473575"/>
          <p14:tracePt t="25860" x="4116388" y="4402138"/>
          <p14:tracePt t="25877" x="3990975" y="4179888"/>
          <p14:tracePt t="25895" x="3973513" y="4054475"/>
          <p14:tracePt t="25911" x="3965575" y="3946525"/>
          <p14:tracePt t="25927" x="3983038" y="3759200"/>
          <p14:tracePt t="25944" x="4044950" y="3652838"/>
          <p14:tracePt t="25960" x="4108450" y="3562350"/>
          <p14:tracePt t="25977" x="4232275" y="3455988"/>
          <p14:tracePt t="25993" x="4537075" y="3197225"/>
          <p14:tracePt t="26011" x="4732338" y="3071813"/>
          <p14:tracePt t="26027" x="4946650" y="2965450"/>
          <p14:tracePt t="26044" x="5276850" y="2822575"/>
          <p14:tracePt t="26060" x="5419725" y="2795588"/>
          <p14:tracePt t="26077" x="5537200" y="2768600"/>
          <p14:tracePt t="26093" x="5741988" y="2768600"/>
          <p14:tracePt t="26111" x="5830888" y="2776538"/>
          <p14:tracePt t="26127" x="5902325" y="2822575"/>
          <p14:tracePt t="26143" x="6027738" y="2928938"/>
          <p14:tracePt t="26162" x="6081713" y="3009900"/>
          <p14:tracePt t="26177" x="6134100" y="3108325"/>
          <p14:tracePt t="26193" x="6188075" y="3268663"/>
          <p14:tracePt t="26210" x="6215063" y="3554413"/>
          <p14:tracePt t="26227" x="6215063" y="3679825"/>
          <p14:tracePt t="26243" x="6188075" y="3776663"/>
          <p14:tracePt t="26260" x="6116638" y="3946525"/>
          <p14:tracePt t="26277" x="6072188" y="4010025"/>
          <p14:tracePt t="26294" x="6037263" y="4054475"/>
          <p14:tracePt t="26310" x="5902325" y="4143375"/>
          <p14:tracePt t="26328" x="5840413" y="4170363"/>
          <p14:tracePt t="26343" x="5786438" y="4179888"/>
          <p14:tracePt t="26360" x="5715000" y="4187825"/>
          <p14:tracePt t="26379" x="5688013" y="4187825"/>
          <p14:tracePt t="26394" x="5670550" y="4187825"/>
          <p14:tracePt t="26410" x="5653088" y="4187825"/>
          <p14:tracePt t="26427" x="5626100" y="4187825"/>
          <p14:tracePt t="26444" x="5608638" y="4187825"/>
          <p14:tracePt t="26460" x="5562600" y="4187825"/>
          <p14:tracePt t="26477" x="5394325" y="4179888"/>
          <p14:tracePt t="26494" x="5241925" y="4170363"/>
          <p14:tracePt t="26510" x="5018088" y="4143375"/>
          <p14:tracePt t="26527" x="4652963" y="4044950"/>
          <p14:tracePt t="26544" x="4510088" y="3965575"/>
          <p14:tracePt t="26559" x="4419600" y="3894138"/>
          <p14:tracePt t="26576" x="4303713" y="3741738"/>
          <p14:tracePt t="26594" x="4276725" y="3660775"/>
          <p14:tracePt t="26610" x="4259263" y="3598863"/>
          <p14:tracePt t="26626" x="4259263" y="3562350"/>
          <p14:tracePt t="26643" x="4276725" y="3455988"/>
          <p14:tracePt t="26660" x="4322763" y="3411538"/>
          <p14:tracePt t="26677" x="4375150" y="3340100"/>
          <p14:tracePt t="26693" x="4554538" y="3205163"/>
          <p14:tracePt t="26711" x="4652963" y="3125788"/>
          <p14:tracePt t="26726" x="4759325" y="3054350"/>
          <p14:tracePt t="26743" x="4946650" y="2928938"/>
          <p14:tracePt t="26760" x="5045075" y="2884488"/>
          <p14:tracePt t="26776" x="5143500" y="2840038"/>
          <p14:tracePt t="26793" x="5241925" y="2822575"/>
          <p14:tracePt t="26810" x="5419725" y="2786063"/>
          <p14:tracePt t="26827" x="5518150" y="2786063"/>
          <p14:tracePt t="26843" x="5599113" y="2786063"/>
          <p14:tracePt t="26860" x="5768975" y="2830513"/>
          <p14:tracePt t="26877" x="5857875" y="2884488"/>
          <p14:tracePt t="26893" x="5938838" y="2928938"/>
          <p14:tracePt t="26910" x="6089650" y="3044825"/>
          <p14:tracePt t="26926" x="6170613" y="3108325"/>
          <p14:tracePt t="26943" x="6232525" y="3170238"/>
          <p14:tracePt t="26960" x="6384925" y="3322638"/>
          <p14:tracePt t="26977" x="6438900" y="3419475"/>
          <p14:tracePt t="26993" x="6500813" y="3517900"/>
          <p14:tracePt t="27010" x="6581775" y="3768725"/>
          <p14:tracePt t="27027" x="6608763" y="3875088"/>
          <p14:tracePt t="27043" x="6608763" y="3983038"/>
          <p14:tracePt t="27060" x="6608763" y="4098925"/>
          <p14:tracePt t="27079" x="6608763" y="4125913"/>
          <p14:tracePt t="27094" x="6589713" y="4143375"/>
          <p14:tracePt t="27111" x="6589713" y="4170363"/>
          <p14:tracePt t="27371" x="6608763" y="4197350"/>
          <p14:tracePt t="27384" x="6616700" y="4241800"/>
          <p14:tracePt t="27395" x="6626225" y="4330700"/>
          <p14:tracePt t="27408" x="6626225" y="4402138"/>
          <p14:tracePt t="27422" x="6599238" y="4473575"/>
          <p14:tracePt t="27433" x="6554788" y="4562475"/>
          <p14:tracePt t="27447" x="6456363" y="4670425"/>
          <p14:tracePt t="27460" x="6259513" y="4830763"/>
          <p14:tracePt t="27477" x="6018213" y="4991100"/>
          <p14:tracePt t="27493" x="5581650" y="5180013"/>
          <p14:tracePt t="27512" x="5438775" y="5214938"/>
          <p14:tracePt t="27528" x="5313363" y="5224463"/>
          <p14:tracePt t="27544" x="5180013" y="5224463"/>
          <p14:tracePt t="27560" x="4965700" y="5160963"/>
          <p14:tracePt t="27577" x="4857750" y="5099050"/>
          <p14:tracePt t="27593" x="4768850" y="5027613"/>
          <p14:tracePt t="27610" x="4633913" y="4848225"/>
          <p14:tracePt t="27627" x="4581525" y="4741863"/>
          <p14:tracePt t="27643" x="4554538" y="4633913"/>
          <p14:tracePt t="27660" x="4537075" y="4438650"/>
          <p14:tracePt t="27678" x="4545013" y="4330700"/>
          <p14:tracePt t="27694" x="4581525" y="4224338"/>
          <p14:tracePt t="27710" x="4751388" y="3983038"/>
          <p14:tracePt t="27729" x="4857750" y="3848100"/>
          <p14:tracePt t="27744" x="4991100" y="3714750"/>
          <p14:tracePt t="27760" x="5313363" y="3482975"/>
          <p14:tracePt t="27779" x="5473700" y="3419475"/>
          <p14:tracePt t="27794" x="5599113" y="3375025"/>
          <p14:tracePt t="27810" x="5724525" y="3367088"/>
          <p14:tracePt t="27827" x="5991225" y="3394075"/>
          <p14:tracePt t="27844" x="6126163" y="3446463"/>
          <p14:tracePt t="27860" x="6286500" y="3536950"/>
          <p14:tracePt t="27877" x="6562725" y="3724275"/>
          <p14:tracePt t="27894" x="6680200" y="3840163"/>
          <p14:tracePt t="27911" x="6804025" y="3990975"/>
          <p14:tracePt t="27927" x="7081838" y="4384675"/>
          <p14:tracePt t="27945" x="7188200" y="4616450"/>
          <p14:tracePt t="27960" x="7232650" y="4786313"/>
          <p14:tracePt t="27977" x="7251700" y="4902200"/>
          <p14:tracePt t="27993" x="7242175" y="5108575"/>
          <p14:tracePt t="28011" x="7205663" y="5214938"/>
          <p14:tracePt t="28027" x="7126288" y="5330825"/>
          <p14:tracePt t="28043" x="6884988" y="5589588"/>
          <p14:tracePt t="28060" x="6661150" y="5768975"/>
          <p14:tracePt t="28077" x="6419850" y="5919788"/>
          <p14:tracePt t="28093" x="5919788" y="6108700"/>
          <p14:tracePt t="28111" x="5697538" y="6134100"/>
          <p14:tracePt t="28127" x="5473700" y="6134100"/>
          <p14:tracePt t="28143" x="4991100" y="6000750"/>
          <p14:tracePt t="28161" x="4751388" y="5867400"/>
          <p14:tracePt t="28177" x="4598988" y="5732463"/>
          <p14:tracePt t="28193" x="4313238" y="5340350"/>
          <p14:tracePt t="28211" x="4214813" y="5108575"/>
          <p14:tracePt t="28227" x="4170363" y="4938713"/>
          <p14:tracePt t="28243" x="4152900" y="4759325"/>
          <p14:tracePt t="28260" x="4170363" y="4456113"/>
          <p14:tracePt t="28277" x="4214813" y="4303713"/>
          <p14:tracePt t="28294" x="4268788" y="4152900"/>
          <p14:tracePt t="28310" x="4518025" y="3768725"/>
          <p14:tracePt t="28327" x="4670425" y="3589338"/>
          <p14:tracePt t="28343" x="4803775" y="3429000"/>
          <p14:tracePt t="28360" x="5133975" y="3152775"/>
          <p14:tracePt t="28378" x="5259388" y="3062288"/>
          <p14:tracePt t="28394" x="5375275" y="3000375"/>
          <p14:tracePt t="28410" x="5581650" y="2928938"/>
          <p14:tracePt t="28428" x="5680075" y="2911475"/>
          <p14:tracePt t="28443" x="5786438" y="2911475"/>
          <p14:tracePt t="28460" x="5902325" y="2911475"/>
          <p14:tracePt t="28477" x="6099175" y="2982913"/>
          <p14:tracePt t="28494" x="6188075" y="3036888"/>
          <p14:tracePt t="28511" x="6269038" y="3098800"/>
          <p14:tracePt t="28527" x="6375400" y="3224213"/>
          <p14:tracePt t="28544" x="6419850" y="3303588"/>
          <p14:tracePt t="28560" x="6456363" y="3367088"/>
          <p14:tracePt t="28577" x="6491288" y="3473450"/>
          <p14:tracePt t="28594" x="6500813" y="3509963"/>
          <p14:tracePt t="28610" x="6500813" y="3527425"/>
          <p14:tracePt t="28627" x="6500813" y="3536950"/>
          <p14:tracePt t="28644" x="6500813" y="3544888"/>
          <p14:tracePt t="28962" x="6500813" y="3554413"/>
          <p14:tracePt t="28975" x="6483350" y="3571875"/>
          <p14:tracePt t="28988" x="6456363" y="3581400"/>
          <p14:tracePt t="29004" x="6419850" y="3616325"/>
          <p14:tracePt t="29014" x="6375400" y="3652838"/>
          <p14:tracePt t="29027" x="6348413" y="3679825"/>
          <p14:tracePt t="29044" x="6303963" y="3714750"/>
          <p14:tracePt t="29060" x="6215063" y="3795713"/>
          <p14:tracePt t="29077" x="6180138" y="3840163"/>
          <p14:tracePt t="29094" x="6143625" y="3894138"/>
          <p14:tracePt t="29111" x="6062663" y="4000500"/>
          <p14:tracePt t="29129" x="6037263" y="4044950"/>
          <p14:tracePt t="29143" x="6018213" y="4098925"/>
          <p14:tracePt t="29160" x="6000750" y="4160838"/>
          <p14:tracePt t="29177" x="5983288" y="4232275"/>
          <p14:tracePt t="29194" x="5983288" y="4259263"/>
          <p14:tracePt t="29210" x="5983288" y="4286250"/>
          <p14:tracePt t="29227" x="5991225" y="4340225"/>
          <p14:tracePt t="29244" x="6027738" y="4367213"/>
          <p14:tracePt t="29260" x="6054725" y="4394200"/>
          <p14:tracePt t="29277" x="6143625" y="4438650"/>
          <p14:tracePt t="29295" x="6188075" y="4456113"/>
          <p14:tracePt t="29310" x="6242050" y="4465638"/>
          <p14:tracePt t="29327" x="6330950" y="4465638"/>
          <p14:tracePt t="29345" x="6357938" y="4465638"/>
          <p14:tracePt t="29360" x="6375400" y="4465638"/>
          <p14:tracePt t="29377" x="6384925" y="4465638"/>
          <p14:tracePt t="29394" x="6402388" y="4438650"/>
          <p14:tracePt t="29411" x="6402388" y="4411663"/>
          <p14:tracePt t="29427" x="6402388" y="4367213"/>
          <p14:tracePt t="29444" x="6348413" y="4259263"/>
          <p14:tracePt t="29461" x="6296025" y="4205288"/>
          <p14:tracePt t="29477" x="6215063" y="4152900"/>
          <p14:tracePt t="29494" x="6054725" y="4054475"/>
          <p14:tracePt t="29512" x="5991225" y="4027488"/>
          <p14:tracePt t="29528" x="5965825" y="4027488"/>
          <p14:tracePt t="29544" x="5919788" y="4027488"/>
          <p14:tracePt t="29561" x="5911850" y="4027488"/>
          <p14:tracePt t="29586" x="5911850" y="4037013"/>
          <p14:tracePt t="31516" x="5911850" y="4044950"/>
          <p14:tracePt t="31550" x="5894388" y="4062413"/>
          <p14:tracePt t="31561" x="5857875" y="4081463"/>
          <p14:tracePt t="31573" x="5822950" y="4108450"/>
          <p14:tracePt t="31585" x="5786438" y="4143375"/>
          <p14:tracePt t="31598" x="5741988" y="4187825"/>
          <p14:tracePt t="31612" x="5705475" y="4241800"/>
          <p14:tracePt t="31627" x="5670550" y="4303713"/>
          <p14:tracePt t="31644" x="5661025" y="4330700"/>
          <p14:tracePt t="31660" x="5653088" y="4394200"/>
          <p14:tracePt t="31678" x="5653088" y="4402138"/>
          <p14:tracePt t="31694" x="5661025" y="4411663"/>
          <p14:tracePt t="31710" x="5732463" y="4456113"/>
          <p14:tracePt t="31727" x="5803900" y="4473575"/>
          <p14:tracePt t="31744" x="5875338" y="4483100"/>
          <p14:tracePt t="31760" x="6018213" y="4483100"/>
          <p14:tracePt t="31777" x="6089650" y="4483100"/>
          <p14:tracePt t="31794" x="6153150" y="4473575"/>
          <p14:tracePt t="31810" x="6269038" y="4438650"/>
          <p14:tracePt t="31828" x="6313488" y="4411663"/>
          <p14:tracePt t="31844" x="6340475" y="4384675"/>
          <p14:tracePt t="31860" x="6357938" y="4375150"/>
          <p14:tracePt t="31878" x="6375400" y="4340225"/>
          <p14:tracePt t="31894" x="6375400" y="4313238"/>
          <p14:tracePt t="31911" x="6375400" y="4295775"/>
          <p14:tracePt t="31927" x="6348413" y="4259263"/>
          <p14:tracePt t="31944" x="6303963" y="4214813"/>
          <p14:tracePt t="31960" x="6259513" y="4170363"/>
          <p14:tracePt t="31977" x="6153150" y="4089400"/>
          <p14:tracePt t="31995" x="6108700" y="4054475"/>
          <p14:tracePt t="32010" x="6054725" y="4027488"/>
          <p14:tracePt t="32027" x="5938838" y="3973513"/>
          <p14:tracePt t="32045" x="5902325" y="3956050"/>
          <p14:tracePt t="32060" x="5867400" y="3946525"/>
          <p14:tracePt t="32077" x="5840413" y="3946525"/>
          <p14:tracePt t="32094" x="5795963" y="3946525"/>
          <p14:tracePt t="32111" x="5776913" y="3946525"/>
          <p14:tracePt t="32127" x="5768975" y="3946525"/>
          <p14:tracePt t="32144" x="5741988" y="3983038"/>
          <p14:tracePt t="32160" x="5732463" y="3990975"/>
          <p14:tracePt t="32177" x="5724525" y="4010025"/>
          <p14:tracePt t="32194" x="5724525" y="4054475"/>
          <p14:tracePt t="32211" x="5724525" y="4089400"/>
          <p14:tracePt t="32227" x="5732463" y="4133850"/>
          <p14:tracePt t="32244" x="5786438" y="4214813"/>
          <p14:tracePt t="32262" x="5830888" y="4251325"/>
          <p14:tracePt t="32277" x="5875338" y="4295775"/>
          <p14:tracePt t="32294" x="5938838" y="4322763"/>
          <p14:tracePt t="32311" x="6010275" y="4330700"/>
          <p14:tracePt t="32327" x="6054725" y="4330700"/>
          <p14:tracePt t="32344" x="6081713" y="4322763"/>
          <p14:tracePt t="32360" x="6153150" y="4241800"/>
          <p14:tracePt t="32378" x="6180138" y="4187825"/>
          <p14:tracePt t="32394" x="6197600" y="4116388"/>
          <p14:tracePt t="32410" x="6205538" y="4010025"/>
          <p14:tracePt t="32427" x="6197600" y="3965575"/>
          <p14:tracePt t="32444" x="6180138" y="3938588"/>
          <p14:tracePt t="32460" x="6143625" y="3894138"/>
          <p14:tracePt t="32478" x="6134100" y="3875088"/>
          <p14:tracePt t="32494" x="6116638" y="3867150"/>
          <p14:tracePt t="32510" x="6099175" y="3857625"/>
          <p14:tracePt t="32528" x="6081713" y="3857625"/>
          <p14:tracePt t="32809" x="6045200" y="3857625"/>
          <p14:tracePt t="32821" x="5973763" y="3857625"/>
          <p14:tracePt t="32834" x="5902325" y="3857625"/>
          <p14:tracePt t="32847" x="5830888" y="3857625"/>
          <p14:tracePt t="32861" x="5732463" y="3857625"/>
          <p14:tracePt t="32878" x="5670550" y="3857625"/>
          <p14:tracePt t="32894" x="5554663" y="3848100"/>
          <p14:tracePt t="32912" x="5510213" y="3840163"/>
          <p14:tracePt t="32927" x="5473700" y="3830638"/>
          <p14:tracePt t="32944" x="5429250" y="3822700"/>
          <p14:tracePt t="32962" x="5411788" y="3822700"/>
          <p14:tracePt t="32977" x="5384800" y="3822700"/>
          <p14:tracePt t="32994" x="5375275" y="3822700"/>
          <p14:tracePt t="33010" x="5357813" y="3822700"/>
          <p14:tracePt t="33027" x="5348288" y="3822700"/>
          <p14:tracePt t="33050" x="5340350" y="3822700"/>
          <p14:tracePt t="33090" x="5330825" y="3822700"/>
          <p14:tracePt t="33103" x="5330825" y="3830638"/>
          <p14:tracePt t="33128" x="5313363" y="3840163"/>
          <p14:tracePt t="33140" x="5313363" y="3857625"/>
          <p14:tracePt t="33152" x="5303838" y="3884613"/>
          <p14:tracePt t="33164" x="5286375" y="3911600"/>
          <p14:tracePt t="33178" x="5286375" y="3929063"/>
          <p14:tracePt t="33194" x="5268913" y="3956050"/>
          <p14:tracePt t="33210" x="5251450" y="3990975"/>
          <p14:tracePt t="33228" x="5224463" y="4062413"/>
          <p14:tracePt t="33244" x="5205413" y="4089400"/>
          <p14:tracePt t="33260" x="5197475" y="4108450"/>
          <p14:tracePt t="33277" x="5180013" y="4152900"/>
          <p14:tracePt t="33294" x="5170488" y="4179888"/>
          <p14:tracePt t="33310" x="5170488" y="4187825"/>
          <p14:tracePt t="33327" x="5170488" y="4205288"/>
          <p14:tracePt t="33344" x="5170488" y="4214813"/>
          <p14:tracePt t="33361" x="5187950" y="4224338"/>
          <p14:tracePt t="33378" x="5251450" y="4251325"/>
          <p14:tracePt t="33395" x="5286375" y="4251325"/>
          <p14:tracePt t="33411" x="5340350" y="4251325"/>
          <p14:tracePt t="33427" x="5375275" y="4251325"/>
          <p14:tracePt t="33444" x="5429250" y="4224338"/>
          <p14:tracePt t="33461" x="5446713" y="4179888"/>
          <p14:tracePt t="33477" x="5465763" y="4143375"/>
          <p14:tracePt t="33494" x="5473700" y="4044950"/>
          <p14:tracePt t="33512" x="5473700" y="4017963"/>
          <p14:tracePt t="33528" x="5473700" y="4000500"/>
          <p14:tracePt t="33544" x="5402263" y="3946525"/>
          <p14:tracePt t="33561" x="5340350" y="3929063"/>
          <p14:tracePt t="33576" x="5276850" y="3919538"/>
          <p14:tracePt t="33593" x="5170488" y="3919538"/>
          <p14:tracePt t="33612" x="5126038" y="3919538"/>
          <p14:tracePt t="33627" x="5099050" y="3919538"/>
          <p14:tracePt t="33644" x="5081588" y="3919538"/>
          <p14:tracePt t="33661" x="5054600" y="3938588"/>
          <p14:tracePt t="33677" x="5037138" y="3938588"/>
          <p14:tracePt t="33694" x="5010150" y="3956050"/>
          <p14:tracePt t="33714" x="5000625" y="3965575"/>
          <p14:tracePt t="33728" x="4991100" y="3973513"/>
          <p14:tracePt t="33744" x="4983163" y="3990975"/>
          <p14:tracePt t="33761" x="4973638" y="4017963"/>
          <p14:tracePt t="33777" x="4956175" y="4044950"/>
          <p14:tracePt t="33794" x="4956175" y="4062413"/>
          <p14:tracePt t="33810" x="4956175" y="4081463"/>
          <p14:tracePt t="33828" x="4956175" y="4098925"/>
          <p14:tracePt t="33844" x="4965700" y="4108450"/>
          <p14:tracePt t="33860" x="5081588" y="4160838"/>
          <p14:tracePt t="33878" x="5160963" y="4170363"/>
          <p14:tracePt t="33895" x="5251450" y="4179888"/>
          <p14:tracePt t="33910" x="5313363" y="4179888"/>
          <p14:tracePt t="33927" x="5384800" y="4179888"/>
          <p14:tracePt t="33944" x="5402263" y="4170363"/>
          <p14:tracePt t="33960" x="5419725" y="4160838"/>
          <p14:tracePt t="33977" x="5429250" y="4098925"/>
          <p14:tracePt t="33994" x="5429250" y="4037013"/>
          <p14:tracePt t="34010" x="5419725" y="4000500"/>
          <p14:tracePt t="34027" x="5340350" y="3911600"/>
          <p14:tracePt t="34045" x="5286375" y="3875088"/>
          <p14:tracePt t="34060" x="5224463" y="3848100"/>
          <p14:tracePt t="34077" x="5116513" y="3822700"/>
          <p14:tracePt t="34095" x="5089525" y="3822700"/>
          <p14:tracePt t="34111" x="5062538" y="3822700"/>
          <p14:tracePt t="34128" x="5027613" y="3822700"/>
          <p14:tracePt t="34145" x="5018088" y="3840163"/>
          <p14:tracePt t="34160" x="5000625" y="3857625"/>
          <p14:tracePt t="34177" x="4983163" y="3884613"/>
          <p14:tracePt t="34194" x="4946650" y="3965575"/>
          <p14:tracePt t="34211" x="4938713" y="4010025"/>
          <p14:tracePt t="34227" x="4938713" y="4037013"/>
          <p14:tracePt t="34244" x="4938713" y="4071938"/>
          <p14:tracePt t="34261" x="4946650" y="4089400"/>
          <p14:tracePt t="34277" x="4983163" y="4116388"/>
          <p14:tracePt t="34294" x="5108575" y="4179888"/>
          <p14:tracePt t="34312" x="5170488" y="4197350"/>
          <p14:tracePt t="34327" x="5232400" y="4205288"/>
          <p14:tracePt t="34344" x="5276850" y="4214813"/>
          <p14:tracePt t="34360" x="5348288" y="4214813"/>
          <p14:tracePt t="34377" x="5375275" y="4214813"/>
          <p14:tracePt t="34394" x="5402263" y="4197350"/>
          <p14:tracePt t="34410" x="5438775" y="4152900"/>
          <p14:tracePt t="34427" x="5446713" y="4125913"/>
          <p14:tracePt t="34444" x="5456238" y="4108450"/>
          <p14:tracePt t="34460" x="5456238" y="4054475"/>
          <p14:tracePt t="34478" x="5456238" y="4044950"/>
          <p14:tracePt t="34494" x="5446713" y="4027488"/>
          <p14:tracePt t="34514" x="5438775" y="4027488"/>
          <p14:tracePt t="34528" x="5429250" y="4017963"/>
          <p14:tracePt t="34544" x="5419725" y="4017963"/>
          <p14:tracePt t="34560" x="5402263" y="4017963"/>
          <p14:tracePt t="34884" x="5375275" y="4017963"/>
          <p14:tracePt t="34897" x="5348288" y="4017963"/>
          <p14:tracePt t="34909" x="5322888" y="4017963"/>
          <p14:tracePt t="34923" x="5276850" y="4044950"/>
          <p14:tracePt t="34934" x="5259388" y="4054475"/>
          <p14:tracePt t="34949" x="5232400" y="4071938"/>
          <p14:tracePt t="34961" x="5224463" y="4089400"/>
          <p14:tracePt t="34977" x="5205413" y="4108450"/>
          <p14:tracePt t="34994" x="5197475" y="4152900"/>
          <p14:tracePt t="35012" x="5197475" y="4179888"/>
          <p14:tracePt t="35027" x="5197475" y="4214813"/>
          <p14:tracePt t="35044" x="5197475" y="4241800"/>
          <p14:tracePt t="35060" x="5205413" y="4303713"/>
          <p14:tracePt t="35078" x="5232400" y="4330700"/>
          <p14:tracePt t="35094" x="5259388" y="4367213"/>
          <p14:tracePt t="35111" x="5348288" y="4402138"/>
          <p14:tracePt t="35128" x="5402263" y="4411663"/>
          <p14:tracePt t="35144" x="5446713" y="4411663"/>
          <p14:tracePt t="35160" x="5510213" y="4411663"/>
          <p14:tracePt t="35178" x="5527675" y="4411663"/>
          <p14:tracePt t="35194" x="5537200" y="4402138"/>
          <p14:tracePt t="35210" x="5554663" y="4375150"/>
          <p14:tracePt t="35228" x="5554663" y="4367213"/>
          <p14:tracePt t="35244" x="5554663" y="4357688"/>
          <p14:tracePt t="35261" x="5554663" y="4330700"/>
          <p14:tracePt t="35277" x="5554663" y="4295775"/>
          <p14:tracePt t="35294" x="5554663" y="4268788"/>
          <p14:tracePt t="35311" x="5554663" y="4251325"/>
          <p14:tracePt t="35327" x="5554663" y="4241800"/>
          <p14:tracePt t="35345" x="5554663" y="4232275"/>
          <p14:tracePt t="35361" x="5562600" y="4224338"/>
          <p14:tracePt t="35378" x="5608638" y="4197350"/>
          <p14:tracePt t="35395" x="5661025" y="4170363"/>
          <p14:tracePt t="35411" x="5724525" y="4133850"/>
          <p14:tracePt t="35428" x="5867400" y="4062413"/>
          <p14:tracePt t="35445" x="5929313" y="4044950"/>
          <p14:tracePt t="35461" x="5991225" y="4027488"/>
          <p14:tracePt t="35477" x="6099175" y="4000500"/>
          <p14:tracePt t="35495" x="6143625" y="3990975"/>
          <p14:tracePt t="35510" x="6188075" y="3990975"/>
          <p14:tracePt t="35528" x="6215063" y="3990975"/>
          <p14:tracePt t="35544" x="6269038" y="3990975"/>
          <p14:tracePt t="35561" x="6286500" y="3983038"/>
          <p14:tracePt t="35577" x="6303963" y="3983038"/>
          <p14:tracePt t="35594" x="6330950" y="3983038"/>
          <p14:tracePt t="35611" x="6348413" y="3983038"/>
          <p14:tracePt t="35627" x="6375400" y="3983038"/>
          <p14:tracePt t="35644" x="6384925" y="4000500"/>
          <p14:tracePt t="35660" x="6419850" y="4027488"/>
          <p14:tracePt t="35678" x="6429375" y="4044950"/>
          <p14:tracePt t="35694" x="6446838" y="4062413"/>
          <p14:tracePt t="35712" x="6456363" y="4108450"/>
          <p14:tracePt t="35727" x="6465888" y="4125913"/>
          <p14:tracePt t="35744" x="6465888" y="4152900"/>
          <p14:tracePt t="35760" x="6465888" y="4205288"/>
          <p14:tracePt t="35778" x="6438900" y="4232275"/>
          <p14:tracePt t="35794" x="6419850" y="4268788"/>
          <p14:tracePt t="35810" x="6367463" y="4330700"/>
          <p14:tracePt t="35827" x="6330950" y="4357688"/>
          <p14:tracePt t="35844" x="6296025" y="4367213"/>
          <p14:tracePt t="35860" x="6197600" y="4394200"/>
          <p14:tracePt t="35878" x="6153150" y="4394200"/>
          <p14:tracePt t="35894" x="6089650" y="4384675"/>
          <p14:tracePt t="35911" x="5983288" y="4322763"/>
          <p14:tracePt t="35928" x="5938838" y="4286250"/>
          <p14:tracePt t="35944" x="5875338" y="4241800"/>
          <p14:tracePt t="35960" x="5830888" y="4197350"/>
          <p14:tracePt t="35977" x="5759450" y="4089400"/>
          <p14:tracePt t="35994" x="5724525" y="4037013"/>
          <p14:tracePt t="36010" x="5705475" y="4000500"/>
          <p14:tracePt t="36027" x="5697538" y="3929063"/>
          <p14:tracePt t="36044" x="5697538" y="3911600"/>
          <p14:tracePt t="36061" x="5697538" y="3902075"/>
          <p14:tracePt t="36077" x="5705475" y="3857625"/>
          <p14:tracePt t="36096" x="5732463" y="3840163"/>
          <p14:tracePt t="36111" x="5768975" y="3803650"/>
          <p14:tracePt t="36128" x="5867400" y="3759200"/>
          <p14:tracePt t="36145" x="5919788" y="3741738"/>
          <p14:tracePt t="36160" x="5983288" y="3724275"/>
          <p14:tracePt t="36177" x="6037263" y="3724275"/>
          <p14:tracePt t="36194" x="6126163" y="3724275"/>
          <p14:tracePt t="36211" x="6170613" y="3724275"/>
          <p14:tracePt t="36227" x="6205538" y="3741738"/>
          <p14:tracePt t="36244" x="6276975" y="3795713"/>
          <p14:tracePt t="36261" x="6296025" y="3830638"/>
          <p14:tracePt t="36277" x="6323013" y="3884613"/>
          <p14:tracePt t="36294" x="6348413" y="3973513"/>
          <p14:tracePt t="36311" x="6348413" y="4017963"/>
          <p14:tracePt t="36327" x="6348413" y="4071938"/>
          <p14:tracePt t="36344" x="6323013" y="4152900"/>
          <p14:tracePt t="36361" x="6286500" y="4205288"/>
          <p14:tracePt t="36377" x="6242050" y="4251325"/>
          <p14:tracePt t="36394" x="6116638" y="4348163"/>
          <p14:tracePt t="36412" x="6027738" y="4384675"/>
          <p14:tracePt t="36427" x="5956300" y="4402138"/>
          <p14:tracePt t="36444" x="5894388" y="4402138"/>
          <p14:tracePt t="36460" x="5768975" y="4348163"/>
          <p14:tracePt t="36478" x="5724525" y="4313238"/>
          <p14:tracePt t="36494" x="5661025" y="4241800"/>
          <p14:tracePt t="36512" x="5626100" y="4143375"/>
          <p14:tracePt t="36528" x="5581650" y="3965575"/>
          <p14:tracePt t="36545" x="5562600" y="3884613"/>
          <p14:tracePt t="36560" x="5572125" y="3786188"/>
          <p14:tracePt t="36578" x="5599113" y="3751263"/>
          <p14:tracePt t="36594" x="5626100" y="3714750"/>
          <p14:tracePt t="36610" x="5670550" y="3679825"/>
          <p14:tracePt t="36627" x="5840413" y="3616325"/>
          <p14:tracePt t="36644" x="5946775" y="3598863"/>
          <p14:tracePt t="36660" x="6045200" y="3581400"/>
          <p14:tracePt t="36677" x="6205538" y="3598863"/>
          <p14:tracePt t="36695" x="6251575" y="3608388"/>
          <p14:tracePt t="36711" x="6303963" y="3643313"/>
          <p14:tracePt t="36727" x="6375400" y="3724275"/>
          <p14:tracePt t="36746" x="6402388" y="3795713"/>
          <p14:tracePt t="36760" x="6419850" y="3875088"/>
          <p14:tracePt t="36777" x="6429375" y="3990975"/>
          <p14:tracePt t="36795" x="6429375" y="4044950"/>
          <p14:tracePt t="36811" x="6429375" y="4071938"/>
          <p14:tracePt t="36827" x="6429375" y="4081463"/>
          <p14:tracePt t="36844" x="6429375" y="4098925"/>
          <p14:tracePt t="38627" x="6411913" y="4108450"/>
          <p14:tracePt t="38781" x="6375400" y="4125913"/>
          <p14:tracePt t="38793" x="6286500" y="4143375"/>
          <p14:tracePt t="38808" x="6180138" y="4152900"/>
          <p14:tracePt t="38821" x="6062663" y="4160838"/>
          <p14:tracePt t="38831" x="5929313" y="4160838"/>
          <p14:tracePt t="38845" x="5822950" y="4152900"/>
          <p14:tracePt t="38860" x="5724525" y="4133850"/>
          <p14:tracePt t="38878" x="5608638" y="4081463"/>
          <p14:tracePt t="38897" x="5572125" y="4044950"/>
          <p14:tracePt t="38912" x="5554663" y="4027488"/>
          <p14:tracePt t="38927" x="5537200" y="3983038"/>
          <p14:tracePt t="38944" x="5537200" y="3919538"/>
          <p14:tracePt t="38961" x="5537200" y="3894138"/>
          <p14:tracePt t="38977" x="5562600" y="3848100"/>
          <p14:tracePt t="38994" x="5653088" y="3741738"/>
          <p14:tracePt t="39012" x="5732463" y="3679825"/>
          <p14:tracePt t="39028" x="5813425" y="3616325"/>
          <p14:tracePt t="39045" x="5902325" y="3554413"/>
          <p14:tracePt t="39061" x="6062663" y="3490913"/>
          <p14:tracePt t="39077" x="6143625" y="3465513"/>
          <p14:tracePt t="39095" x="6215063" y="3465513"/>
          <p14:tracePt t="39111" x="6340475" y="3473450"/>
          <p14:tracePt t="39128" x="6419850" y="3500438"/>
          <p14:tracePt t="39144" x="6456363" y="3536950"/>
          <p14:tracePt t="39160" x="6545263" y="3598863"/>
          <p14:tracePt t="39178" x="6589713" y="3633788"/>
          <p14:tracePt t="39194" x="6616700" y="3660775"/>
          <p14:tracePt t="39211" x="6670675" y="3732213"/>
          <p14:tracePt t="39228" x="6697663" y="3759200"/>
          <p14:tracePt t="39244" x="6724650" y="3813175"/>
          <p14:tracePt t="39261" x="6759575" y="3902075"/>
          <p14:tracePt t="39279" x="6769100" y="3965575"/>
          <p14:tracePt t="39294" x="6777038" y="4027488"/>
          <p14:tracePt t="39311" x="6786563" y="4062413"/>
          <p14:tracePt t="39311" x="6786563" y="4116388"/>
          <p14:tracePt t="39329" x="6786563" y="4160838"/>
          <p14:tracePt t="39344" x="6786563" y="4197350"/>
          <p14:tracePt t="39361" x="6786563" y="4251325"/>
          <p14:tracePt t="39378" x="6742113" y="4357688"/>
          <p14:tracePt t="39395" x="6715125" y="4402138"/>
          <p14:tracePt t="39411" x="6688138" y="4438650"/>
          <p14:tracePt t="39427" x="6626225" y="4500563"/>
          <p14:tracePt t="39445" x="6572250" y="4537075"/>
          <p14:tracePt t="39461" x="6518275" y="4562475"/>
          <p14:tracePt t="39478" x="6367463" y="4598988"/>
          <p14:tracePt t="39495" x="6296025" y="4598988"/>
          <p14:tracePt t="39511" x="6224588" y="4598988"/>
          <p14:tracePt t="39528" x="6089650" y="4589463"/>
          <p14:tracePt t="39545" x="6027738" y="4562475"/>
          <p14:tracePt t="39560" x="5983288" y="4537075"/>
          <p14:tracePt t="39577" x="5946775" y="4510088"/>
          <p14:tracePt t="39593" x="5867400" y="4411663"/>
          <p14:tracePt t="39610" x="5840413" y="4357688"/>
          <p14:tracePt t="39627" x="5822950" y="4295775"/>
          <p14:tracePt t="39644" x="5803900" y="4187825"/>
          <p14:tracePt t="39661" x="5803900" y="4143375"/>
          <p14:tracePt t="39677" x="5803900" y="4098925"/>
          <p14:tracePt t="39694" x="5822950" y="4000500"/>
          <p14:tracePt t="39711" x="5840413" y="3965575"/>
          <p14:tracePt t="39727" x="5867400" y="3929063"/>
          <p14:tracePt t="39744" x="5919788" y="3875088"/>
          <p14:tracePt t="39762" x="5956300" y="3857625"/>
          <p14:tracePt t="39777" x="5983288" y="3830638"/>
          <p14:tracePt t="39794" x="6037263" y="3813175"/>
          <p14:tracePt t="39810" x="6126163" y="3795713"/>
          <p14:tracePt t="39828" x="6161088" y="3795713"/>
          <p14:tracePt t="39844" x="6188075" y="3795713"/>
          <p14:tracePt t="39860" x="6232525" y="3795713"/>
          <p14:tracePt t="39878" x="6242050" y="3795713"/>
          <p14:tracePt t="39894" x="6251575" y="3803650"/>
          <p14:tracePt t="39911" x="6269038" y="3813175"/>
          <p14:tracePt t="39929" x="6269038" y="3830638"/>
          <p14:tracePt t="39944" x="6269038" y="3848100"/>
          <p14:tracePt t="39961" x="6276975" y="3875088"/>
          <p14:tracePt t="39980" x="6286500" y="3884613"/>
          <p14:tracePt t="39995" x="6286500" y="3894138"/>
          <p14:tracePt t="40010" x="6286500" y="3902075"/>
          <p14:tracePt t="40029" x="6286500" y="39116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74" y="197889"/>
            <a:ext cx="10515600" cy="1325563"/>
          </a:xfrm>
        </p:spPr>
        <p:txBody>
          <a:bodyPr>
            <a:normAutofit/>
          </a:bodyPr>
          <a:lstStyle/>
          <a:p>
            <a:pPr algn="ctr"/>
            <a:r>
              <a:rPr lang="en-US" b="1" dirty="0">
                <a:solidFill>
                  <a:srgbClr val="C00000"/>
                </a:solidFill>
                <a:latin typeface="Arial Rounded MT Bold" panose="020F0704030504030204" pitchFamily="34" charset="0"/>
                <a:cs typeface="Times New Roman" panose="02020603050405020304" pitchFamily="18" charset="0"/>
              </a:rPr>
              <a:t>THE RED NUCLEUS</a:t>
            </a:r>
            <a:endParaRPr lang="en-US" dirty="0">
              <a:solidFill>
                <a:srgbClr val="C00000"/>
              </a:solidFill>
              <a:latin typeface="Arial Rounded MT Bold" panose="020F0704030504030204" pitchFamily="34" charset="0"/>
              <a:cs typeface="Times New Roman" panose="02020603050405020304" pitchFamily="18" charset="0"/>
            </a:endParaRPr>
          </a:p>
        </p:txBody>
      </p:sp>
      <p:sp>
        <p:nvSpPr>
          <p:cNvPr id="3" name="Content Placeholder 2"/>
          <p:cNvSpPr>
            <a:spLocks noGrp="1"/>
          </p:cNvSpPr>
          <p:nvPr>
            <p:ph idx="1"/>
          </p:nvPr>
        </p:nvSpPr>
        <p:spPr>
          <a:xfrm>
            <a:off x="838199" y="1323348"/>
            <a:ext cx="11004755" cy="4351338"/>
          </a:xfrm>
        </p:spPr>
        <p:txBody>
          <a:bodyPr>
            <a:normAutofit/>
          </a:bodyPr>
          <a:lstStyle/>
          <a:p>
            <a:pPr marL="0" indent="0">
              <a:buNone/>
            </a:pPr>
            <a:r>
              <a:rPr lang="en-US" dirty="0">
                <a:solidFill>
                  <a:schemeClr val="accent5">
                    <a:lumMod val="50000"/>
                  </a:schemeClr>
                </a:solidFill>
                <a:latin typeface="Arial Rounded MT Bold" panose="020F0704030504030204" pitchFamily="34" charset="0"/>
                <a:cs typeface="Times New Roman" panose="02020603050405020304" pitchFamily="18" charset="0"/>
              </a:rPr>
              <a:t>Structure in the rostral midbrain involved in motor coordination </a:t>
            </a:r>
          </a:p>
          <a:p>
            <a:pPr marL="0" indent="0">
              <a:buNone/>
            </a:pPr>
            <a:endParaRPr lang="en-US" dirty="0">
              <a:latin typeface="Arial Rounded MT Bold" panose="020F0704030504030204" pitchFamily="34" charset="0"/>
              <a:cs typeface="Times New Roman" panose="02020603050405020304" pitchFamily="18" charset="0"/>
            </a:endParaRPr>
          </a:p>
          <a:p>
            <a:pPr marL="0" indent="0">
              <a:buNone/>
            </a:pPr>
            <a:endParaRPr lang="en-US" dirty="0">
              <a:latin typeface="Arial Rounded MT Bold" panose="020F0704030504030204" pitchFamily="34" charset="0"/>
              <a:cs typeface="Times New Roman" panose="02020603050405020304" pitchFamily="18" charset="0"/>
            </a:endParaRPr>
          </a:p>
          <a:p>
            <a:pPr marL="0" indent="0">
              <a:buNone/>
            </a:pPr>
            <a:endParaRPr lang="en-US" dirty="0">
              <a:latin typeface="Arial Rounded MT Bold" panose="020F0704030504030204" pitchFamily="34" charset="0"/>
              <a:cs typeface="Times New Roman" panose="02020603050405020304" pitchFamily="18" charset="0"/>
            </a:endParaRPr>
          </a:p>
          <a:p>
            <a:pPr marL="0" indent="0">
              <a:buNone/>
            </a:pPr>
            <a:r>
              <a:rPr lang="en-US" dirty="0">
                <a:latin typeface="Arial Rounded MT Bold" panose="020F0704030504030204" pitchFamily="34" charset="0"/>
                <a:cs typeface="Times New Roman" panose="02020603050405020304" pitchFamily="18" charset="0"/>
              </a:rPr>
              <a:t>                                       </a:t>
            </a:r>
            <a:endParaRPr lang="en-US" dirty="0">
              <a:solidFill>
                <a:schemeClr val="accent5">
                  <a:lumMod val="50000"/>
                </a:schemeClr>
              </a:solidFill>
              <a:latin typeface="Arial Rounded MT Bold" panose="020F0704030504030204" pitchFamily="34" charset="0"/>
              <a:cs typeface="Times New Roman" panose="02020603050405020304" pitchFamily="18" charset="0"/>
            </a:endParaRPr>
          </a:p>
        </p:txBody>
      </p:sp>
      <p:sp>
        <p:nvSpPr>
          <p:cNvPr id="4" name="Oval 3"/>
          <p:cNvSpPr/>
          <p:nvPr/>
        </p:nvSpPr>
        <p:spPr>
          <a:xfrm>
            <a:off x="2238431" y="2606667"/>
            <a:ext cx="7868992" cy="3412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7">
            <a:extLst>
              <a:ext uri="{FF2B5EF4-FFF2-40B4-BE49-F238E27FC236}">
                <a16:creationId xmlns:a16="http://schemas.microsoft.com/office/drawing/2014/main" id="{C8BB2FF6-F265-47AC-8447-48E81E264D41}"/>
              </a:ext>
            </a:extLst>
          </p:cNvPr>
          <p:cNvSpPr>
            <a:spLocks noGrp="1"/>
          </p:cNvSpPr>
          <p:nvPr>
            <p:ph type="sldNum" sz="quarter" idx="12"/>
          </p:nvPr>
        </p:nvSpPr>
        <p:spPr/>
        <p:txBody>
          <a:bodyPr/>
          <a:lstStyle/>
          <a:p>
            <a:fld id="{9E8A7AF6-A3A2-42DC-95DB-7EF232291C8F}" type="slidenum">
              <a:rPr lang="en-US" smtClean="0"/>
              <a:t>38</a:t>
            </a:fld>
            <a:endParaRPr lang="en-US"/>
          </a:p>
        </p:txBody>
      </p:sp>
      <p:sp>
        <p:nvSpPr>
          <p:cNvPr id="5" name="TextBox 4"/>
          <p:cNvSpPr txBox="1"/>
          <p:nvPr/>
        </p:nvSpPr>
        <p:spPr>
          <a:xfrm>
            <a:off x="3355984" y="3189732"/>
            <a:ext cx="5633883" cy="2246769"/>
          </a:xfrm>
          <a:prstGeom prst="rect">
            <a:avLst/>
          </a:prstGeom>
          <a:noFill/>
        </p:spPr>
        <p:txBody>
          <a:bodyPr wrap="square" rtlCol="1">
            <a:spAutoFit/>
          </a:bodyPr>
          <a:lstStyle/>
          <a:p>
            <a:pPr algn="ctr"/>
            <a:r>
              <a:rPr lang="en-US" sz="2800" dirty="0">
                <a:solidFill>
                  <a:schemeClr val="accent5">
                    <a:lumMod val="50000"/>
                  </a:schemeClr>
                </a:solidFill>
                <a:latin typeface="Arial Rounded MT Bold" panose="020F0704030504030204" pitchFamily="34" charset="0"/>
                <a:cs typeface="Times New Roman" panose="02020603050405020304" pitchFamily="18" charset="0"/>
              </a:rPr>
              <a:t>Serves as an Alternative Pathway for                      Transmitting Cortical Signals  to The Spinal Cord</a:t>
            </a:r>
          </a:p>
          <a:p>
            <a:pPr algn="ctr"/>
            <a:endParaRPr lang="ar-IQ" sz="2800" dirty="0"/>
          </a:p>
        </p:txBody>
      </p:sp>
    </p:spTree>
    <p:extLst>
      <p:ext uri="{BB962C8B-B14F-4D97-AF65-F5344CB8AC3E}">
        <p14:creationId xmlns:p14="http://schemas.microsoft.com/office/powerpoint/2010/main" val="833708450"/>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76" x="6276975" y="3911600"/>
          <p14:tracePt t="1240" x="6197600" y="3938588"/>
          <p14:tracePt t="1253" x="5938838" y="4017963"/>
          <p14:tracePt t="1267" x="5357813" y="4152900"/>
          <p14:tracePt t="1277" x="4643438" y="4286250"/>
          <p14:tracePt t="1292" x="3929063" y="4402138"/>
          <p14:tracePt t="1309" x="3633788" y="4429125"/>
          <p14:tracePt t="1326" x="2776538" y="4465638"/>
          <p14:tracePt t="1343" x="2401888" y="4402138"/>
          <p14:tracePt t="1359" x="2098675" y="4295775"/>
          <p14:tracePt t="1376" x="1847850" y="4133850"/>
          <p14:tracePt t="1393" x="1785938" y="4027488"/>
          <p14:tracePt t="1409" x="1776413" y="3894138"/>
          <p14:tracePt t="1427" x="1893888" y="3598863"/>
          <p14:tracePt t="1444" x="2017713" y="3438525"/>
          <p14:tracePt t="1459" x="2286000" y="3232150"/>
          <p14:tracePt t="1476" x="2965450" y="2938463"/>
          <p14:tracePt t="1494" x="3295650" y="2874963"/>
          <p14:tracePt t="1509" x="3589338" y="2874963"/>
          <p14:tracePt t="1526" x="3830638" y="2874963"/>
          <p14:tracePt t="1542" x="4133850" y="2965450"/>
          <p14:tracePt t="1559" x="4224338" y="3027363"/>
          <p14:tracePt t="1576" x="4295775" y="3098800"/>
          <p14:tracePt t="1593" x="4411663" y="3286125"/>
          <p14:tracePt t="1610" x="4438650" y="3402013"/>
          <p14:tracePt t="1626" x="4438650" y="3500438"/>
          <p14:tracePt t="1643" x="4419600" y="3633788"/>
          <p14:tracePt t="1660" x="4394200" y="3679825"/>
          <p14:tracePt t="1676" x="4375150" y="3697288"/>
          <p14:tracePt t="1692" x="4286250" y="3741738"/>
          <p14:tracePt t="1710" x="4241800" y="3751263"/>
          <p14:tracePt t="1726" x="4205288" y="3751263"/>
          <p14:tracePt t="1742" x="4187825" y="3751263"/>
          <p14:tracePt t="1759" x="4152900" y="3751263"/>
          <p14:tracePt t="1776" x="4143375" y="3751263"/>
          <p14:tracePt t="1793" x="4133850" y="3741738"/>
          <p14:tracePt t="1809" x="4133850" y="3714750"/>
          <p14:tracePt t="2027" x="4133850" y="3660775"/>
          <p14:tracePt t="2041" x="4133850" y="3571875"/>
          <p14:tracePt t="2053" x="4133850" y="3438525"/>
          <p14:tracePt t="2067" x="4081463" y="3241675"/>
          <p14:tracePt t="2080" x="4000500" y="3089275"/>
          <p14:tracePt t="2093" x="3929063" y="2965450"/>
          <p14:tracePt t="2109" x="3857625" y="2901950"/>
          <p14:tracePt t="2126" x="3660775" y="2786063"/>
          <p14:tracePt t="2143" x="3500438" y="2741613"/>
          <p14:tracePt t="2159" x="3340100" y="2705100"/>
          <p14:tracePt t="2176" x="3187700" y="2697163"/>
          <p14:tracePt t="2193" x="2946400" y="2697163"/>
          <p14:tracePt t="2209" x="2867025" y="2705100"/>
          <p14:tracePt t="2226" x="2822575" y="2724150"/>
          <p14:tracePt t="2243" x="2776538" y="2751138"/>
          <p14:tracePt t="2260" x="2768600" y="2759075"/>
          <p14:tracePt t="2276" x="2759075" y="2759075"/>
          <p14:tracePt t="2293" x="2759075" y="2768600"/>
          <p14:tracePt t="2310" x="2759075" y="2786063"/>
          <p14:tracePt t="2326" x="2759075" y="2795588"/>
          <p14:tracePt t="2343" x="2768600" y="2840038"/>
          <p14:tracePt t="2360" x="2776538" y="2894013"/>
          <p14:tracePt t="2376" x="2795588" y="2928938"/>
          <p14:tracePt t="2393" x="2822575" y="3000375"/>
          <p14:tracePt t="2411" x="2840038" y="3017838"/>
          <p14:tracePt t="2427" x="2847975" y="3054350"/>
          <p14:tracePt t="2443" x="2874963" y="3071813"/>
          <p14:tracePt t="2459" x="2901950" y="3116263"/>
          <p14:tracePt t="2477" x="2919413" y="3160713"/>
          <p14:tracePt t="2493" x="2946400" y="3187700"/>
          <p14:tracePt t="2509" x="2982913" y="3259138"/>
          <p14:tracePt t="2526" x="2990850" y="3276600"/>
          <p14:tracePt t="2542" x="3000375" y="3303588"/>
          <p14:tracePt t="2559" x="3009900" y="3313113"/>
          <p14:tracePt t="13112" x="3017838" y="3313113"/>
          <p14:tracePt t="13648" x="3027363" y="3313113"/>
          <p14:tracePt t="13660" x="3062288" y="3322638"/>
          <p14:tracePt t="13672" x="3125788" y="3348038"/>
          <p14:tracePt t="13683" x="3214688" y="3394075"/>
          <p14:tracePt t="13698" x="3348038" y="3482975"/>
          <p14:tracePt t="13711" x="3500438" y="3598863"/>
          <p14:tracePt t="13726" x="3670300" y="3732213"/>
          <p14:tracePt t="13743" x="3803650" y="3840163"/>
          <p14:tracePt t="13761" x="3965575" y="3965575"/>
          <p14:tracePt t="13777" x="4010025" y="4010025"/>
          <p14:tracePt t="13794" x="4044950" y="4037013"/>
          <p14:tracePt t="13810" x="4081463" y="4062413"/>
          <p14:tracePt t="13826" x="4081463" y="4089400"/>
          <p14:tracePt t="13842" x="4081463" y="4108450"/>
          <p14:tracePt t="13859" x="4081463" y="4152900"/>
          <p14:tracePt t="13877" x="4081463" y="4179888"/>
          <p14:tracePt t="13893" x="4062413" y="4197350"/>
          <p14:tracePt t="13909" x="4037013" y="4232275"/>
          <p14:tracePt t="13928" x="4027488" y="4241800"/>
          <p14:tracePt t="13943" x="4010025" y="4259263"/>
          <p14:tracePt t="13959" x="4010025" y="4268788"/>
          <p14:tracePt t="13978" x="4010025" y="4286250"/>
          <p14:tracePt t="14169" x="4010025" y="4313238"/>
          <p14:tracePt t="14182" x="4054475" y="4394200"/>
          <p14:tracePt t="14194" x="4098925" y="4483100"/>
          <p14:tracePt t="14206" x="4170363" y="4581525"/>
          <p14:tracePt t="14221" x="4268788" y="4705350"/>
          <p14:tracePt t="14232" x="4429125" y="4867275"/>
          <p14:tracePt t="14245" x="4608513" y="5000625"/>
          <p14:tracePt t="14260" x="4803775" y="5126038"/>
          <p14:tracePt t="14276" x="4983163" y="5205413"/>
          <p14:tracePt t="14294" x="5295900" y="5295900"/>
          <p14:tracePt t="14310" x="5429250" y="5295900"/>
          <p14:tracePt t="14327" x="5562600" y="5295900"/>
          <p14:tracePt t="14344" x="5768975" y="5295900"/>
          <p14:tracePt t="14362" x="5848350" y="5286375"/>
          <p14:tracePt t="14376" x="5911850" y="5268913"/>
          <p14:tracePt t="14393" x="5965825" y="5241925"/>
          <p14:tracePt t="14411" x="5983288" y="5232400"/>
          <p14:tracePt t="14427" x="5991225" y="5232400"/>
          <p14:tracePt t="14464" x="5991225" y="5224463"/>
          <p14:tracePt t="14474" x="6000750" y="5214938"/>
          <p14:tracePt t="14524" x="6010275" y="5214938"/>
          <p14:tracePt t="14551" x="6018213" y="5214938"/>
          <p14:tracePt t="14576" x="6027738" y="5205413"/>
          <p14:tracePt t="14588" x="6037263" y="5205413"/>
          <p14:tracePt t="14602" x="6045200" y="5205413"/>
          <p14:tracePt t="14613" x="6045200" y="5197475"/>
          <p14:tracePt t="14628" x="6054725" y="5197475"/>
          <p14:tracePt t="14643" x="6062663" y="5197475"/>
          <p14:tracePt t="14659" x="6072188" y="5197475"/>
          <p14:tracePt t="14703" x="6089650" y="5187950"/>
          <p14:tracePt t="15047" x="6161088" y="5170488"/>
          <p14:tracePt t="15059" x="6330950" y="5160963"/>
          <p14:tracePt t="15073" x="6626225" y="5143500"/>
          <p14:tracePt t="15086" x="6938963" y="5143500"/>
          <p14:tracePt t="15100" x="7251700" y="5143500"/>
          <p14:tracePt t="15111" x="7500938" y="5143500"/>
          <p14:tracePt t="15125" x="7705725" y="5160963"/>
          <p14:tracePt t="15142" x="7867650" y="5187950"/>
          <p14:tracePt t="15159" x="8081963" y="5224463"/>
          <p14:tracePt t="15176" x="8153400" y="5232400"/>
          <p14:tracePt t="15193" x="8205788" y="5241925"/>
          <p14:tracePt t="15210" x="8232775" y="5251450"/>
          <p14:tracePt t="15226" x="8251825" y="5251450"/>
          <p14:tracePt t="15243" x="8251825" y="5259388"/>
          <p14:tracePt t="15260" x="8251825" y="5268913"/>
          <p14:tracePt t="15340" x="8251825" y="5276850"/>
          <p14:tracePt t="15353" x="8242300" y="5276850"/>
          <p14:tracePt t="15366" x="8224838" y="5286375"/>
          <p14:tracePt t="15378" x="8170863" y="5303838"/>
          <p14:tracePt t="15393" x="8072438" y="5313363"/>
          <p14:tracePt t="15410" x="7894638" y="5313363"/>
          <p14:tracePt t="15427" x="7259638" y="5313363"/>
          <p14:tracePt t="15443" x="6946900" y="5313363"/>
          <p14:tracePt t="15459" x="6680200" y="5313363"/>
          <p14:tracePt t="15476" x="6161088" y="5394325"/>
          <p14:tracePt t="15493" x="5973763" y="5446713"/>
          <p14:tracePt t="15510" x="5848350" y="5483225"/>
          <p14:tracePt t="15526" x="5680075" y="5545138"/>
          <p14:tracePt t="15544" x="5634038" y="5562600"/>
          <p14:tracePt t="15559" x="5608638" y="5572125"/>
          <p14:tracePt t="15577" x="5599113" y="5572125"/>
          <p14:tracePt t="15593" x="5589588" y="5581650"/>
          <p14:tracePt t="15610" x="5589588" y="558958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3" y="188145"/>
            <a:ext cx="10515600" cy="132556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Corticorubrospinal</a:t>
            </a:r>
          </a:p>
        </p:txBody>
      </p:sp>
      <p:sp>
        <p:nvSpPr>
          <p:cNvPr id="3" name="Content Placeholder 2"/>
          <p:cNvSpPr>
            <a:spLocks noGrp="1"/>
          </p:cNvSpPr>
          <p:nvPr>
            <p:ph idx="1"/>
          </p:nvPr>
        </p:nvSpPr>
        <p:spPr>
          <a:xfrm>
            <a:off x="228600" y="1678141"/>
            <a:ext cx="11393129" cy="4351338"/>
          </a:xfrm>
        </p:spPr>
        <p:txBody>
          <a:bodyPr>
            <a:normAutofit/>
          </a:bodyPr>
          <a:lstStyle/>
          <a:p>
            <a:pPr marL="457200" lvl="1" indent="-457200">
              <a:spcBef>
                <a:spcPct val="20000"/>
              </a:spcBef>
              <a:buSzPct val="100000"/>
              <a:defRPr/>
            </a:pPr>
            <a:r>
              <a:rPr lang="en-AU" altLang="en-US" sz="2800" dirty="0">
                <a:solidFill>
                  <a:srgbClr val="002060"/>
                </a:solidFill>
                <a:latin typeface="Arial Rounded MT Bold" panose="020F0704030504030204" pitchFamily="34" charset="0"/>
                <a:cs typeface="Times New Roman" panose="02020603050405020304" pitchFamily="18" charset="0"/>
              </a:rPr>
              <a:t>Fibres from primary motor cortex synapse with large neurons in magnocellular portion of red nucleus </a:t>
            </a:r>
            <a:r>
              <a:rPr lang="en-AU" altLang="en-US" sz="3200" dirty="0">
                <a:solidFill>
                  <a:srgbClr val="002060"/>
                </a:solidFill>
                <a:latin typeface="Arial Rounded MT Bold" panose="020F0704030504030204" pitchFamily="34" charset="0"/>
                <a:cs typeface="Times New Roman" panose="02020603050405020304" pitchFamily="18" charset="0"/>
                <a:sym typeface="Symbol"/>
              </a:rPr>
              <a:t> </a:t>
            </a:r>
            <a:r>
              <a:rPr lang="en-AU" altLang="en-US" sz="2800" b="1" dirty="0">
                <a:solidFill>
                  <a:srgbClr val="FF0000"/>
                </a:solidFill>
                <a:latin typeface="Arial Rounded MT Bold" panose="020F0704030504030204" pitchFamily="34" charset="0"/>
                <a:cs typeface="Times New Roman" panose="02020603050405020304" pitchFamily="18" charset="0"/>
              </a:rPr>
              <a:t>Cor</a:t>
            </a:r>
            <a:r>
              <a:rPr lang="en-AU" altLang="en-US" sz="2800" dirty="0">
                <a:solidFill>
                  <a:srgbClr val="FF0000"/>
                </a:solidFill>
                <a:latin typeface="Arial Rounded MT Bold" panose="020F0704030504030204" pitchFamily="34" charset="0"/>
                <a:cs typeface="Times New Roman" panose="02020603050405020304" pitchFamily="18" charset="0"/>
              </a:rPr>
              <a:t>t</a:t>
            </a:r>
            <a:r>
              <a:rPr lang="en-AU" altLang="en-US" sz="2800" b="1" dirty="0">
                <a:solidFill>
                  <a:srgbClr val="FF0000"/>
                </a:solidFill>
                <a:latin typeface="Arial Rounded MT Bold" panose="020F0704030504030204" pitchFamily="34" charset="0"/>
                <a:cs typeface="Times New Roman" panose="02020603050405020304" pitchFamily="18" charset="0"/>
              </a:rPr>
              <a:t>icorubral Tract</a:t>
            </a:r>
          </a:p>
          <a:p>
            <a:pPr marL="457200" lvl="1" indent="-457200">
              <a:spcBef>
                <a:spcPct val="20000"/>
              </a:spcBef>
              <a:buSzPct val="100000"/>
              <a:defRPr/>
            </a:pPr>
            <a:r>
              <a:rPr lang="en-AU" altLang="en-US" sz="2800" dirty="0">
                <a:solidFill>
                  <a:srgbClr val="002060"/>
                </a:solidFill>
                <a:latin typeface="Arial Rounded MT Bold" panose="020F0704030504030204" pitchFamily="34" charset="0"/>
                <a:cs typeface="Times New Roman" panose="02020603050405020304" pitchFamily="18" charset="0"/>
              </a:rPr>
              <a:t>Fibres from red nucleus to spinal cord </a:t>
            </a:r>
            <a:r>
              <a:rPr lang="en-AU" altLang="en-US" sz="3200" b="1" dirty="0">
                <a:solidFill>
                  <a:srgbClr val="002060"/>
                </a:solidFill>
                <a:latin typeface="Arial Rounded MT Bold" panose="020F0704030504030204" pitchFamily="34" charset="0"/>
                <a:cs typeface="Times New Roman" panose="02020603050405020304" pitchFamily="18" charset="0"/>
                <a:sym typeface="Symbol"/>
              </a:rPr>
              <a:t> </a:t>
            </a:r>
            <a:r>
              <a:rPr lang="en-AU" altLang="en-US" sz="2800" b="1" dirty="0">
                <a:solidFill>
                  <a:srgbClr val="FF0000"/>
                </a:solidFill>
                <a:latin typeface="Arial Rounded MT Bold" panose="020F0704030504030204" pitchFamily="34" charset="0"/>
                <a:cs typeface="Times New Roman" panose="02020603050405020304" pitchFamily="18" charset="0"/>
              </a:rPr>
              <a:t>Rubrospinal Tract</a:t>
            </a:r>
            <a:r>
              <a:rPr lang="en-US" altLang="en-US" dirty="0">
                <a:solidFill>
                  <a:srgbClr val="FF0000"/>
                </a:solidFill>
                <a:latin typeface="Arial Rounded MT Bold" panose="020F0704030504030204" pitchFamily="34" charset="0"/>
                <a:cs typeface="Times New Roman" panose="02020603050405020304" pitchFamily="18" charset="0"/>
              </a:rPr>
              <a:t>  </a:t>
            </a:r>
            <a:r>
              <a:rPr lang="en-US" sz="2800" dirty="0">
                <a:solidFill>
                  <a:srgbClr val="002060"/>
                </a:solidFill>
                <a:latin typeface="Arial Rounded MT Bold" panose="020F0704030504030204" pitchFamily="34" charset="0"/>
                <a:cs typeface="Times New Roman" panose="02020603050405020304" pitchFamily="18" charset="0"/>
              </a:rPr>
              <a:t>Which crosses to the opposite side in the lower brain stem and follows a course immediately adjacent and anterior to the corticospinal tract </a:t>
            </a: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F60E2B54-0C03-4E5E-A8B1-A2684E926C23}"/>
              </a:ext>
            </a:extLst>
          </p:cNvPr>
          <p:cNvSpPr>
            <a:spLocks noGrp="1"/>
          </p:cNvSpPr>
          <p:nvPr>
            <p:ph type="sldNum" sz="quarter" idx="12"/>
          </p:nvPr>
        </p:nvSpPr>
        <p:spPr/>
        <p:txBody>
          <a:bodyPr/>
          <a:lstStyle/>
          <a:p>
            <a:fld id="{9E8A7AF6-A3A2-42DC-95DB-7EF232291C8F}" type="slidenum">
              <a:rPr lang="en-US" smtClean="0"/>
              <a:t>39</a:t>
            </a:fld>
            <a:endParaRPr lang="en-US"/>
          </a:p>
        </p:txBody>
      </p:sp>
    </p:spTree>
    <p:extLst>
      <p:ext uri="{BB962C8B-B14F-4D97-AF65-F5344CB8AC3E}">
        <p14:creationId xmlns:p14="http://schemas.microsoft.com/office/powerpoint/2010/main" val="346597873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4" x="5581650" y="5589588"/>
          <p14:tracePt t="469" x="5518150" y="5483225"/>
          <p14:tracePt t="482" x="5072063" y="4929188"/>
          <p14:tracePt t="495" x="4419600" y="4170363"/>
          <p14:tracePt t="508" x="3633788" y="3402013"/>
          <p14:tracePt t="521" x="2990850" y="2786063"/>
          <p14:tracePt t="532" x="2714625" y="2438400"/>
          <p14:tracePt t="547" x="2509838" y="2143125"/>
          <p14:tracePt t="564" x="2411413" y="2000250"/>
          <p14:tracePt t="581" x="2312988" y="1893888"/>
          <p14:tracePt t="597" x="2295525" y="1874838"/>
          <p14:tracePt t="613" x="2276475" y="1874838"/>
          <p14:tracePt t="813" x="2251075" y="1839913"/>
          <p14:tracePt t="828" x="2160588" y="1768475"/>
          <p14:tracePt t="838" x="2017713" y="1652588"/>
          <p14:tracePt t="852" x="1839913" y="1500188"/>
          <p14:tracePt t="866" x="1687513" y="1374775"/>
          <p14:tracePt t="880" x="1554163" y="1268413"/>
          <p14:tracePt t="897" x="1428750" y="1179513"/>
          <p14:tracePt t="914" x="1250950" y="1027113"/>
          <p14:tracePt t="932" x="1169988" y="973138"/>
          <p14:tracePt t="948" x="1125538" y="938213"/>
          <p14:tracePt t="964" x="1062038" y="884238"/>
          <p14:tracePt t="980" x="1044575" y="874713"/>
          <p14:tracePt t="997" x="1036638" y="857250"/>
          <p14:tracePt t="1014" x="990600" y="839788"/>
          <p14:tracePt t="1033" x="982663" y="830263"/>
          <p14:tracePt t="1047" x="965200" y="822325"/>
          <p14:tracePt t="1063" x="938213" y="795338"/>
          <p14:tracePt t="1081" x="901700" y="768350"/>
          <p14:tracePt t="1097" x="874713" y="731838"/>
          <p14:tracePt t="1114" x="795338" y="660400"/>
          <p14:tracePt t="1132" x="750888" y="615950"/>
          <p14:tracePt t="1147" x="723900" y="581025"/>
          <p14:tracePt t="1164" x="687388" y="554038"/>
          <p14:tracePt t="1180" x="633413" y="482600"/>
          <p14:tracePt t="1196" x="615950" y="465138"/>
          <p14:tracePt t="1212" x="608013" y="465138"/>
          <p14:tracePt t="1448" x="581025" y="465138"/>
          <p14:tracePt t="1461" x="554038" y="465138"/>
          <p14:tracePt t="1475" x="527050" y="465138"/>
          <p14:tracePt t="1485" x="490538" y="465138"/>
          <p14:tracePt t="1499" x="465138" y="455613"/>
          <p14:tracePt t="1513" x="438150" y="455613"/>
          <p14:tracePt t="1529" x="419100" y="455613"/>
          <p14:tracePt t="1546" x="411163" y="455613"/>
          <p14:tracePt t="1546" x="401638" y="455613"/>
          <p14:tracePt t="1564" x="393700" y="446088"/>
          <p14:tracePt t="1579" x="384175" y="438150"/>
          <p14:tracePt t="1614" x="374650" y="428625"/>
          <p14:tracePt t="1679" x="374650" y="419100"/>
          <p14:tracePt t="1715" x="374650" y="411163"/>
          <p14:tracePt t="1741" x="374650" y="401638"/>
          <p14:tracePt t="2623" x="527050" y="411163"/>
          <p14:tracePt t="2800" x="847725" y="544513"/>
          <p14:tracePt t="2816" x="1214438" y="679450"/>
          <p14:tracePt t="2824" x="1536700" y="803275"/>
          <p14:tracePt t="2836" x="1812925" y="928688"/>
          <p14:tracePt t="2848" x="1982788" y="1027113"/>
          <p14:tracePt t="2864" x="2108200" y="1108075"/>
          <p14:tracePt t="2880" x="2170113" y="1143000"/>
          <p14:tracePt t="2897" x="2241550" y="1204913"/>
          <p14:tracePt t="2914" x="2259013" y="1223963"/>
          <p14:tracePt t="2930" x="2268538" y="1231900"/>
          <p14:tracePt t="2947" x="2286000" y="1258888"/>
          <p14:tracePt t="2962" x="2295525" y="1285875"/>
          <p14:tracePt t="2980" x="2303463" y="1303338"/>
          <p14:tracePt t="2996" x="2303463" y="1312863"/>
          <p14:tracePt t="3012" x="2303463" y="1330325"/>
          <p14:tracePt t="3029" x="2303463" y="1339850"/>
          <p14:tracePt t="3052" x="2303463" y="1357313"/>
          <p14:tracePt t="3068" x="2303463" y="1366838"/>
          <p14:tracePt t="3079" x="2295525" y="1384300"/>
          <p14:tracePt t="3096" x="2295525" y="1401763"/>
          <p14:tracePt t="3112" x="2286000" y="1411288"/>
          <p14:tracePt t="3131" x="2276475" y="1419225"/>
          <p14:tracePt t="3147" x="2276475" y="1428750"/>
          <p14:tracePt t="11060" x="2268538" y="1438275"/>
          <p14:tracePt t="11552" x="2259013" y="1446213"/>
          <p14:tracePt t="11575" x="2251075" y="1446213"/>
          <p14:tracePt t="11627" x="2286000" y="1446213"/>
          <p14:tracePt t="11690" x="2339975" y="1446213"/>
          <p14:tracePt t="11704" x="2411413" y="1446213"/>
          <p14:tracePt t="11715" x="2482850" y="1446213"/>
          <p14:tracePt t="11729" x="2554288" y="1446213"/>
          <p14:tracePt t="11742" x="2625725" y="1446213"/>
          <p14:tracePt t="11754" x="2687638" y="1446213"/>
          <p14:tracePt t="11767" x="2741613" y="1438275"/>
          <p14:tracePt t="11781" x="2786063" y="1438275"/>
          <p14:tracePt t="11796" x="2813050" y="1438275"/>
          <p14:tracePt t="11813" x="2840038" y="1438275"/>
          <p14:tracePt t="11831" x="2847975" y="1438275"/>
          <p14:tracePt t="11846" x="2857500" y="1438275"/>
          <p14:tracePt t="12214" x="2884488" y="1438275"/>
          <p14:tracePt t="12225" x="2938463" y="1438275"/>
          <p14:tracePt t="12238" x="3036888" y="1455738"/>
          <p14:tracePt t="12251" x="3160713" y="1465263"/>
          <p14:tracePt t="12264" x="3340100" y="1465263"/>
          <p14:tracePt t="12279" x="3571875" y="1473200"/>
          <p14:tracePt t="12296" x="3759200" y="1473200"/>
          <p14:tracePt t="12313" x="4010025" y="1473200"/>
          <p14:tracePt t="12330" x="4089400" y="1473200"/>
          <p14:tracePt t="12346" x="4152900" y="1473200"/>
          <p14:tracePt t="12363" x="4232275" y="1473200"/>
          <p14:tracePt t="12380" x="4259263" y="1473200"/>
          <p14:tracePt t="12396" x="4276725" y="1473200"/>
          <p14:tracePt t="12413" x="4295775" y="1473200"/>
          <p14:tracePt t="12430" x="4303713" y="1473200"/>
          <p14:tracePt t="12455" x="4286250" y="1473200"/>
          <p14:tracePt t="12938" x="4232275" y="1473200"/>
          <p14:tracePt t="12952" x="4133850" y="1473200"/>
          <p14:tracePt t="12964" x="3990975" y="1473200"/>
          <p14:tracePt t="12976" x="3840163" y="1482725"/>
          <p14:tracePt t="12990" x="3633788" y="1509713"/>
          <p14:tracePt t="13002" x="3384550" y="1527175"/>
          <p14:tracePt t="13018" x="3179763" y="1536700"/>
          <p14:tracePt t="13029" x="2990850" y="1536700"/>
          <p14:tracePt t="13046" x="2795588" y="1536700"/>
          <p14:tracePt t="13063" x="2490788" y="1500188"/>
          <p14:tracePt t="13080" x="2330450" y="1465263"/>
          <p14:tracePt t="13096" x="2224088" y="1428750"/>
          <p14:tracePt t="13113" x="2044700" y="1366838"/>
          <p14:tracePt t="13133" x="1990725" y="1339850"/>
          <p14:tracePt t="13146" x="1955800" y="1322388"/>
          <p14:tracePt t="13163" x="1911350" y="1303338"/>
          <p14:tracePt t="13182" x="1901825" y="1295400"/>
          <p14:tracePt t="13196" x="1893888" y="1295400"/>
          <p14:tracePt t="13213" x="1884363" y="1295400"/>
          <p14:tracePt t="13268" x="1866900" y="1295400"/>
          <p14:tracePt t="13294" x="1847850" y="1295400"/>
          <p14:tracePt t="13309" x="1822450" y="1295400"/>
          <p14:tracePt t="13320" x="1785938" y="1285875"/>
          <p14:tracePt t="13333" x="1741488" y="1276350"/>
          <p14:tracePt t="13347" x="1697038" y="1268413"/>
          <p14:tracePt t="13363" x="1660525" y="1258888"/>
          <p14:tracePt t="13380" x="1625600" y="1250950"/>
          <p14:tracePt t="13397" x="1608138" y="1241425"/>
          <p14:tracePt t="13413" x="1598613" y="1241425"/>
          <p14:tracePt t="13435" x="1616075" y="1241425"/>
          <p14:tracePt t="13601" x="1633538" y="1241425"/>
          <p14:tracePt t="13614" x="1670050" y="1241425"/>
          <p14:tracePt t="13627" x="1724025" y="1241425"/>
          <p14:tracePt t="13640" x="1768475" y="1241425"/>
          <p14:tracePt t="13652" x="1830388" y="1241425"/>
          <p14:tracePt t="13664" x="1884363" y="1250950"/>
          <p14:tracePt t="13679" x="1919288" y="1258888"/>
          <p14:tracePt t="13696" x="1973263" y="1258888"/>
          <p14:tracePt t="13713" x="2044700" y="1276350"/>
          <p14:tracePt t="13731" x="2098675" y="1285875"/>
          <p14:tracePt t="13746" x="2143125" y="1285875"/>
          <p14:tracePt t="13763" x="2232025" y="1285875"/>
          <p14:tracePt t="13780" x="2268538" y="1285875"/>
          <p14:tracePt t="13796" x="2303463" y="1285875"/>
          <p14:tracePt t="13813" x="2393950" y="1295400"/>
          <p14:tracePt t="13830" x="2419350" y="1295400"/>
          <p14:tracePt t="13846" x="2438400" y="1295400"/>
          <p14:tracePt t="13863" x="2446338" y="1295400"/>
          <p14:tracePt t="13879" x="2465388" y="1295400"/>
          <p14:tracePt t="13897" x="2473325" y="1295400"/>
          <p14:tracePt t="13933" x="2482850" y="1295400"/>
          <p14:tracePt t="13958" x="2490788" y="1295400"/>
          <p14:tracePt t="13970" x="2500313" y="1295400"/>
          <p14:tracePt t="13983" x="2517775" y="1295400"/>
          <p14:tracePt t="13995" x="2527300" y="1295400"/>
          <p14:tracePt t="14009" x="2544763" y="1295400"/>
          <p14:tracePt t="14021" x="2562225" y="1295400"/>
          <p14:tracePt t="14034" x="2581275" y="1295400"/>
          <p14:tracePt t="14047" x="2598738" y="1295400"/>
          <p14:tracePt t="14063" x="2625725" y="1295400"/>
          <p14:tracePt t="14079" x="2643188" y="1295400"/>
          <p14:tracePt t="14096" x="2660650" y="1295400"/>
          <p14:tracePt t="14113" x="2679700" y="1295400"/>
          <p14:tracePt t="14130" x="2687638" y="1295400"/>
          <p14:tracePt t="14148" x="2697163" y="1295400"/>
          <p14:tracePt t="14453" x="2724150" y="1295400"/>
          <p14:tracePt t="14467" x="2786063" y="1295400"/>
          <p14:tracePt t="14481" x="2894013" y="1295400"/>
          <p14:tracePt t="14493" x="2990850" y="1295400"/>
          <p14:tracePt t="14506" x="3116263" y="1295400"/>
          <p14:tracePt t="14517" x="3232150" y="1295400"/>
          <p14:tracePt t="14531" x="3340100" y="1295400"/>
          <p14:tracePt t="14546" x="3455988" y="1295400"/>
          <p14:tracePt t="14563" x="3562350" y="1295400"/>
          <p14:tracePt t="14580" x="3776663" y="1312863"/>
          <p14:tracePt t="14596" x="3857625" y="1322388"/>
          <p14:tracePt t="14613" x="3956050" y="1322388"/>
          <p14:tracePt t="14630" x="4098925" y="1322388"/>
          <p14:tracePt t="14647" x="4160838" y="1322388"/>
          <p14:tracePt t="14663" x="4187825" y="1322388"/>
          <p14:tracePt t="14680" x="4232275" y="1322388"/>
          <p14:tracePt t="14698" x="4241800" y="1322388"/>
          <p14:tracePt t="14713" x="4251325" y="1322388"/>
          <p14:tracePt t="14734" x="4241800" y="1322388"/>
          <p14:tracePt t="14888" x="4232275" y="1322388"/>
          <p14:tracePt t="14900" x="4224338" y="1322388"/>
          <p14:tracePt t="14913" x="4214813" y="1322388"/>
          <p14:tracePt t="14925" x="4205288" y="1322388"/>
          <p14:tracePt t="14938" x="4187825" y="1322388"/>
          <p14:tracePt t="14951" x="4160838" y="1322388"/>
          <p14:tracePt t="14964" x="4098925" y="1322388"/>
          <p14:tracePt t="14979" x="4000500" y="1322388"/>
          <p14:tracePt t="14997" x="3660775" y="1322388"/>
          <p14:tracePt t="15014" x="3357563" y="1322388"/>
          <p14:tracePt t="15030" x="3062288" y="1339850"/>
          <p14:tracePt t="15046" x="2741613" y="1357313"/>
          <p14:tracePt t="15062" x="2259013" y="1357313"/>
          <p14:tracePt t="15079" x="2125663" y="1357313"/>
          <p14:tracePt t="15095" x="2009775" y="1347788"/>
          <p14:tracePt t="15112" x="1839913" y="1303338"/>
          <p14:tracePt t="15130" x="1768475" y="1285875"/>
          <p14:tracePt t="15146" x="1697038" y="1258888"/>
          <p14:tracePt t="15162" x="1616075" y="1231900"/>
          <p14:tracePt t="15181" x="1598613" y="1214438"/>
          <p14:tracePt t="15196" x="1571625" y="1204913"/>
          <p14:tracePt t="15213" x="1544638" y="1187450"/>
          <p14:tracePt t="15230" x="1446213" y="1143000"/>
          <p14:tracePt t="15247" x="1411288" y="1125538"/>
          <p14:tracePt t="15263" x="1339850" y="1116013"/>
          <p14:tracePt t="15281" x="1330325" y="1108075"/>
          <p14:tracePt t="15297" x="1322388" y="1098550"/>
          <p14:tracePt t="15563" x="1312863" y="1071563"/>
          <p14:tracePt t="15574" x="1295400" y="1044575"/>
          <p14:tracePt t="15587" x="1276350" y="982663"/>
          <p14:tracePt t="15602" x="1268413" y="911225"/>
          <p14:tracePt t="15614" x="1258888" y="847725"/>
          <p14:tracePt t="15630" x="1258888" y="785813"/>
          <p14:tracePt t="15646" x="1285875" y="704850"/>
          <p14:tracePt t="15664" x="1312863" y="679450"/>
          <p14:tracePt t="15680" x="1401763" y="625475"/>
          <p14:tracePt t="15696" x="1581150" y="581025"/>
          <p14:tracePt t="15713" x="2027238" y="554038"/>
          <p14:tracePt t="15730" x="2224088" y="554038"/>
          <p14:tracePt t="15746" x="2357438" y="561975"/>
          <p14:tracePt t="15763" x="2509838" y="598488"/>
          <p14:tracePt t="15780" x="2536825" y="608013"/>
          <p14:tracePt t="15797" x="2554288" y="625475"/>
          <p14:tracePt t="15813" x="2581275" y="679450"/>
          <p14:tracePt t="15830" x="2598738" y="758825"/>
          <p14:tracePt t="15846" x="2598738" y="830263"/>
          <p14:tracePt t="15863" x="2598738" y="946150"/>
          <p14:tracePt t="15882" x="2598738" y="1000125"/>
          <p14:tracePt t="15896" x="2571750" y="1027113"/>
          <p14:tracePt t="15913" x="2536825" y="1089025"/>
          <p14:tracePt t="15931" x="2500313" y="1125538"/>
          <p14:tracePt t="15947" x="2465388" y="1160463"/>
          <p14:tracePt t="15963" x="2401888" y="1196975"/>
          <p14:tracePt t="15980" x="2303463" y="1268413"/>
          <p14:tracePt t="15997" x="2268538" y="1285875"/>
          <p14:tracePt t="16013" x="2224088" y="1295400"/>
          <p14:tracePt t="16030" x="2179638" y="1295400"/>
          <p14:tracePt t="16046" x="2160588" y="1295400"/>
          <p14:tracePt t="16062" x="2152650" y="1295400"/>
          <p14:tracePt t="16079" x="2133600" y="1285875"/>
          <p14:tracePt t="16097" x="2133600" y="1276350"/>
          <p14:tracePt t="16147" x="2143125" y="1276350"/>
          <p14:tracePt t="16417" x="2179638" y="1285875"/>
          <p14:tracePt t="16428" x="2251075" y="1303338"/>
          <p14:tracePt t="16441" x="2393950" y="1330325"/>
          <p14:tracePt t="16454" x="2544763" y="1357313"/>
          <p14:tracePt t="16467" x="2759075" y="1393825"/>
          <p14:tracePt t="16480" x="2965450" y="1419225"/>
          <p14:tracePt t="16496" x="3089275" y="1428750"/>
          <p14:tracePt t="16513" x="3286125" y="1438275"/>
          <p14:tracePt t="16531" x="3348038" y="1438275"/>
          <p14:tracePt t="16547" x="3411538" y="1428750"/>
          <p14:tracePt t="16562" x="3509963" y="1374775"/>
          <p14:tracePt t="16580" x="3536950" y="1339850"/>
          <p14:tracePt t="16596" x="3581400" y="1295400"/>
          <p14:tracePt t="16612" x="3598863" y="1250950"/>
          <p14:tracePt t="16629" x="3625850" y="1187450"/>
          <p14:tracePt t="16646" x="3625850" y="1160463"/>
          <p14:tracePt t="16662" x="3625850" y="1143000"/>
          <p14:tracePt t="16679" x="3616325" y="1089025"/>
          <p14:tracePt t="16696" x="3589338" y="1044575"/>
          <p14:tracePt t="16713" x="3554413" y="1000125"/>
          <p14:tracePt t="16730" x="3473450" y="884238"/>
          <p14:tracePt t="16747" x="3438525" y="830263"/>
          <p14:tracePt t="16763" x="3394075" y="795338"/>
          <p14:tracePt t="16780" x="3303588" y="723900"/>
          <p14:tracePt t="16798" x="3259138" y="687388"/>
          <p14:tracePt t="16813" x="3214688" y="669925"/>
          <p14:tracePt t="16830" x="3160713" y="652463"/>
          <p14:tracePt t="16846" x="3108325" y="652463"/>
          <p14:tracePt t="16864" x="3071813" y="642938"/>
          <p14:tracePt t="16880" x="3036888" y="642938"/>
          <p14:tracePt t="16896" x="2982913" y="642938"/>
          <p14:tracePt t="16913" x="2965450" y="642938"/>
          <p14:tracePt t="16930" x="2955925" y="642938"/>
          <p14:tracePt t="16947" x="2938463" y="652463"/>
          <p14:tracePt t="16963" x="2928938" y="652463"/>
          <p14:tracePt t="16980" x="2928938" y="660400"/>
          <p14:tracePt t="16996" x="2911475" y="660400"/>
          <p14:tracePt t="17015" x="2911475" y="679450"/>
          <p14:tracePt t="17030" x="2901950" y="696913"/>
          <p14:tracePt t="17046" x="2894013" y="731838"/>
          <p14:tracePt t="17064" x="2894013" y="839788"/>
          <p14:tracePt t="17080" x="2894013" y="911225"/>
          <p14:tracePt t="17097" x="2911475" y="990600"/>
          <p14:tracePt t="17113" x="3000375" y="1143000"/>
          <p14:tracePt t="17130" x="3071813" y="1204913"/>
          <p14:tracePt t="17146" x="3160713" y="1276350"/>
          <p14:tracePt t="17163" x="3330575" y="1357313"/>
          <p14:tracePt t="17181" x="3394075" y="1366838"/>
          <p14:tracePt t="17196" x="3455988" y="1366838"/>
          <p14:tracePt t="17213" x="3490913" y="1366838"/>
          <p14:tracePt t="17230" x="3527425" y="1366838"/>
          <p14:tracePt t="17247" x="3536950" y="1357313"/>
          <p14:tracePt t="17263" x="3536950" y="1347788"/>
          <p14:tracePt t="17281" x="3544888" y="1339850"/>
          <p14:tracePt t="17297" x="3544888" y="1330325"/>
          <p14:tracePt t="17313" x="3544888" y="1322388"/>
          <p14:tracePt t="17330" x="3544888" y="1312863"/>
          <p14:tracePt t="17356" x="3544888" y="1303338"/>
          <p14:tracePt t="20014" x="3554413" y="1303338"/>
          <p14:tracePt t="20286" x="3571875" y="1303338"/>
          <p14:tracePt t="20298" x="3625850" y="1303338"/>
          <p14:tracePt t="20311" x="3670300" y="1303338"/>
          <p14:tracePt t="20324" x="3732213" y="1303338"/>
          <p14:tracePt t="20338" x="3786188" y="1303338"/>
          <p14:tracePt t="20349" x="3813175" y="1303338"/>
          <p14:tracePt t="20364" x="3848100" y="1303338"/>
          <p14:tracePt t="20380" x="3875088" y="1303338"/>
          <p14:tracePt t="20604" x="3919538" y="1303338"/>
          <p14:tracePt t="20618" x="4027488" y="1303338"/>
          <p14:tracePt t="20630" x="4187825" y="1303338"/>
          <p14:tracePt t="20643" x="4402138" y="1303338"/>
          <p14:tracePt t="20656" x="4608513" y="1303338"/>
          <p14:tracePt t="20669" x="4751388" y="1258888"/>
          <p14:tracePt t="20682" x="4867275" y="1204913"/>
          <p14:tracePt t="20696" x="4938713" y="1160463"/>
          <p14:tracePt t="20713" x="4991100" y="1125538"/>
          <p14:tracePt t="20731" x="5027613" y="1071563"/>
          <p14:tracePt t="20747" x="5027613" y="1054100"/>
          <p14:tracePt t="20763" x="5027613" y="1027113"/>
          <p14:tracePt t="20780" x="4983163" y="946150"/>
          <p14:tracePt t="20797" x="4929188" y="884238"/>
          <p14:tracePt t="20813" x="4857750" y="822325"/>
          <p14:tracePt t="20830" x="4741863" y="750888"/>
          <p14:tracePt t="20847" x="4687888" y="731838"/>
          <p14:tracePt t="20863" x="4625975" y="723900"/>
          <p14:tracePt t="20880" x="4562475" y="723900"/>
          <p14:tracePt t="20900" x="4537075" y="723900"/>
          <p14:tracePt t="20913" x="4500563" y="750888"/>
          <p14:tracePt t="20930" x="4473575" y="785813"/>
          <p14:tracePt t="20947" x="4384675" y="938213"/>
          <p14:tracePt t="20963" x="4348163" y="1027113"/>
          <p14:tracePt t="20980" x="4313238" y="1098550"/>
          <p14:tracePt t="20996" x="4276725" y="1204913"/>
          <p14:tracePt t="21013" x="4276725" y="1214438"/>
          <p14:tracePt t="21030" x="4268788" y="1223963"/>
          <p14:tracePt t="21046" x="4268788" y="1241425"/>
          <p14:tracePt t="21063" x="4268788" y="1250950"/>
          <p14:tracePt t="21102" x="4268788" y="1258888"/>
          <p14:tracePt t="21178" x="4286250" y="1268413"/>
          <p14:tracePt t="21190" x="4303713" y="1285875"/>
          <p14:tracePt t="21203" x="4322763" y="1303338"/>
          <p14:tracePt t="21214" x="4340225" y="1322388"/>
          <p14:tracePt t="21230" x="4367213" y="1339850"/>
          <p14:tracePt t="21247" x="4384675" y="1347788"/>
          <p14:tracePt t="21263" x="4411663" y="1366838"/>
          <p14:tracePt t="21281" x="4411663" y="1374775"/>
          <p14:tracePt t="21297" x="4419600" y="1374775"/>
          <p14:tracePt t="21313" x="4375150" y="1384300"/>
          <p14:tracePt t="21891" x="4268788" y="1393825"/>
          <p14:tracePt t="21903" x="4089400" y="1411288"/>
          <p14:tracePt t="21915" x="3857625" y="1419225"/>
          <p14:tracePt t="21928" x="3581400" y="1465263"/>
          <p14:tracePt t="21941" x="3348038" y="1509713"/>
          <p14:tracePt t="21954" x="3125788" y="1562100"/>
          <p14:tracePt t="21967" x="2938463" y="1616075"/>
          <p14:tracePt t="21981" x="2803525" y="1670050"/>
          <p14:tracePt t="21996" x="2697163" y="1714500"/>
          <p14:tracePt t="22013" x="2527300" y="1830388"/>
          <p14:tracePt t="22031" x="2465388" y="1884363"/>
          <p14:tracePt t="22047" x="2419350" y="1928813"/>
          <p14:tracePt t="22063" x="2384425" y="1965325"/>
          <p14:tracePt t="22080" x="2322513" y="2054225"/>
          <p14:tracePt t="22097" x="2295525" y="2098675"/>
          <p14:tracePt t="22113" x="2268538" y="2160588"/>
          <p14:tracePt t="22130" x="2241550" y="2241550"/>
          <p14:tracePt t="22147" x="2241550" y="2259013"/>
          <p14:tracePt t="22163" x="2232025" y="2276475"/>
          <p14:tracePt t="22180" x="2232025" y="2286000"/>
          <p14:tracePt t="22197" x="2232025" y="2295525"/>
          <p14:tracePt t="22234" x="2232025" y="2276475"/>
          <p14:tracePt t="22387" x="2232025" y="2241550"/>
          <p14:tracePt t="22399" x="2224088" y="2160588"/>
          <p14:tracePt t="22413" x="2205038" y="2071688"/>
          <p14:tracePt t="22426" x="2187575" y="1946275"/>
          <p14:tracePt t="22438" x="2152650" y="1812925"/>
          <p14:tracePt t="22451" x="2125663" y="1704975"/>
          <p14:tracePt t="22465" x="2116138" y="1616075"/>
          <p14:tracePt t="22480" x="2108200" y="1571625"/>
          <p14:tracePt t="22496" x="2108200" y="1544638"/>
          <p14:tracePt t="22515" x="2098675" y="1536700"/>
          <p14:tracePt t="93182" x="2089150" y="1544638"/>
          <p14:tracePt t="93444" x="2044700" y="1571625"/>
          <p14:tracePt t="93457" x="1955800" y="1598613"/>
          <p14:tracePt t="93468" x="1857375" y="1625600"/>
          <p14:tracePt t="93483" x="1751013" y="1660525"/>
          <p14:tracePt t="93499" x="1652588" y="1679575"/>
          <p14:tracePt t="93516" x="1571625" y="1679575"/>
          <p14:tracePt t="93533" x="1465263" y="1670050"/>
          <p14:tracePt t="93549" x="1446213" y="1652588"/>
          <p14:tracePt t="93566" x="1438275" y="1643063"/>
          <p14:tracePt t="93583" x="1428750" y="1589088"/>
          <p14:tracePt t="93599" x="1438275" y="1544638"/>
          <p14:tracePt t="93615" x="1490663" y="1473200"/>
          <p14:tracePt t="93632" x="1679575" y="1322388"/>
          <p14:tracePt t="93650" x="1768475" y="1285875"/>
          <p14:tracePt t="93665" x="1866900" y="1250950"/>
          <p14:tracePt t="93682" x="2000250" y="1258888"/>
          <p14:tracePt t="93700" x="2062163" y="1312863"/>
          <p14:tracePt t="93716" x="2108200" y="1357313"/>
          <p14:tracePt t="93733" x="2179638" y="1465263"/>
          <p14:tracePt t="93751" x="2205038" y="1517650"/>
          <p14:tracePt t="93765" x="2224088" y="1562100"/>
          <p14:tracePt t="93782" x="2232025" y="1589088"/>
          <p14:tracePt t="93799" x="2232025" y="1616075"/>
          <p14:tracePt t="93815" x="2232025" y="16256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149"/>
            <a:ext cx="10515600" cy="1325563"/>
          </a:xfrm>
        </p:spPr>
        <p:txBody>
          <a:bodyPr/>
          <a:lstStyle/>
          <a:p>
            <a:pPr algn="ctr"/>
            <a:r>
              <a:rPr lang="en-US" dirty="0">
                <a:solidFill>
                  <a:srgbClr val="C00000"/>
                </a:solidFill>
                <a:latin typeface="Arial Rounded MT Bold" panose="020F0704030504030204" pitchFamily="34" charset="0"/>
                <a:cs typeface="Times New Roman" panose="02020603050405020304" pitchFamily="18" charset="0"/>
              </a:rPr>
              <a:t>Motor Cortex</a:t>
            </a:r>
          </a:p>
        </p:txBody>
      </p:sp>
      <p:sp>
        <p:nvSpPr>
          <p:cNvPr id="3" name="Content Placeholder 2"/>
          <p:cNvSpPr>
            <a:spLocks noGrp="1"/>
          </p:cNvSpPr>
          <p:nvPr>
            <p:ph idx="1"/>
          </p:nvPr>
        </p:nvSpPr>
        <p:spPr>
          <a:xfrm>
            <a:off x="882445" y="1324179"/>
            <a:ext cx="10515600" cy="4351338"/>
          </a:xfrm>
        </p:spPr>
        <p:txBody>
          <a:bodyPr>
            <a:noAutofit/>
          </a:bodyPr>
          <a:lstStyle/>
          <a:p>
            <a:pPr marL="0" indent="0">
              <a:buNone/>
            </a:pPr>
            <a:r>
              <a:rPr lang="en-US" dirty="0">
                <a:solidFill>
                  <a:schemeClr val="accent5">
                    <a:lumMod val="50000"/>
                  </a:schemeClr>
                </a:solidFill>
                <a:latin typeface="Arial Rounded MT Bold" panose="020F0704030504030204" pitchFamily="34" charset="0"/>
                <a:cs typeface="Times New Roman" panose="02020603050405020304" pitchFamily="18" charset="0"/>
              </a:rPr>
              <a:t>Located anterior to the central cortical sulcus, occupying approximately the posterior one third of the frontal lobes</a:t>
            </a:r>
          </a:p>
          <a:p>
            <a:pPr marL="0" indent="0">
              <a:buNone/>
            </a:pPr>
            <a:r>
              <a:rPr lang="en-US" dirty="0">
                <a:solidFill>
                  <a:schemeClr val="accent5">
                    <a:lumMod val="50000"/>
                  </a:schemeClr>
                </a:solidFill>
                <a:latin typeface="Arial Rounded MT Bold" panose="020F0704030504030204" pitchFamily="34" charset="0"/>
                <a:cs typeface="Times New Roman" panose="02020603050405020304" pitchFamily="18" charset="0"/>
              </a:rPr>
              <a:t>It divided in to 3 Areas</a:t>
            </a:r>
          </a:p>
          <a:p>
            <a:pPr algn="just">
              <a:buFontTx/>
              <a:buAutoNum type="arabicParenR"/>
            </a:pPr>
            <a:r>
              <a:rPr lang="en-US" altLang="ar-IQ" dirty="0">
                <a:solidFill>
                  <a:srgbClr val="C00000"/>
                </a:solidFill>
                <a:latin typeface="Arial Rounded MT Bold" panose="020F0704030504030204" pitchFamily="34" charset="0"/>
                <a:cs typeface="Times New Roman" panose="02020603050405020304" pitchFamily="18" charset="0"/>
              </a:rPr>
              <a:t>Primary Motor Cortex</a:t>
            </a:r>
          </a:p>
          <a:p>
            <a:pPr algn="just">
              <a:buFontTx/>
              <a:buAutoNum type="arabicParenR"/>
            </a:pPr>
            <a:r>
              <a:rPr lang="en-US" altLang="ar-IQ" dirty="0">
                <a:solidFill>
                  <a:srgbClr val="C00000"/>
                </a:solidFill>
                <a:latin typeface="Arial Rounded MT Bold" panose="020F0704030504030204" pitchFamily="34" charset="0"/>
                <a:cs typeface="Times New Roman" panose="02020603050405020304" pitchFamily="18" charset="0"/>
              </a:rPr>
              <a:t>Premotor Area</a:t>
            </a:r>
          </a:p>
          <a:p>
            <a:pPr algn="just">
              <a:buFontTx/>
              <a:buAutoNum type="arabicParenR"/>
            </a:pPr>
            <a:r>
              <a:rPr lang="en-US" altLang="ar-IQ" dirty="0">
                <a:solidFill>
                  <a:srgbClr val="C00000"/>
                </a:solidFill>
                <a:latin typeface="Arial Rounded MT Bold" panose="020F0704030504030204" pitchFamily="34" charset="0"/>
                <a:cs typeface="Times New Roman" panose="02020603050405020304" pitchFamily="18" charset="0"/>
              </a:rPr>
              <a:t>Supplementary Motor Area</a:t>
            </a:r>
          </a:p>
          <a:p>
            <a:pPr marL="0" indent="0">
              <a:buNone/>
            </a:pPr>
            <a:r>
              <a:rPr lang="en-US" altLang="ar-IQ">
                <a:solidFill>
                  <a:srgbClr val="002060"/>
                </a:solidFill>
                <a:latin typeface="Arial Rounded MT Bold" panose="020F0704030504030204" pitchFamily="34" charset="0"/>
              </a:rPr>
              <a:t>Each has its own </a:t>
            </a:r>
            <a:r>
              <a:rPr lang="en-US" altLang="ar-IQ">
                <a:solidFill>
                  <a:srgbClr val="C00000"/>
                </a:solidFill>
                <a:latin typeface="Arial Rounded MT Bold" panose="020F0704030504030204" pitchFamily="34" charset="0"/>
              </a:rPr>
              <a:t>topographical representation </a:t>
            </a:r>
            <a:r>
              <a:rPr lang="en-US" altLang="ar-IQ">
                <a:solidFill>
                  <a:srgbClr val="002060"/>
                </a:solidFill>
                <a:latin typeface="Arial Rounded MT Bold" panose="020F0704030504030204" pitchFamily="34" charset="0"/>
              </a:rPr>
              <a:t>of muscle groups and specific motor functions of the body</a:t>
            </a:r>
            <a:endParaRPr lang="ar-IQ" altLang="ar-IQ">
              <a:solidFill>
                <a:srgbClr val="002060"/>
              </a:solidFill>
              <a:latin typeface="Arial Rounded MT Bold" panose="020F0704030504030204" pitchFamily="34" charset="0"/>
            </a:endParaRPr>
          </a:p>
          <a:p>
            <a:pPr marL="0" indent="0">
              <a:buNone/>
            </a:pPr>
            <a:endParaRPr lang="en-US">
              <a:latin typeface="Arial Rounded MT Bold" panose="020F0704030504030204" pitchFamily="34" charset="0"/>
              <a:cs typeface="Times New Roman" panose="02020603050405020304" pitchFamily="18" charset="0"/>
            </a:endParaRPr>
          </a:p>
          <a:p>
            <a:endParaRPr lang="en-US" dirty="0">
              <a:latin typeface="Arial Rounded MT Bold" panose="020F0704030504030204" pitchFamily="34" charset="0"/>
            </a:endParaRP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B26C3D3B-5E69-4D01-AFF3-9C032F70714E}"/>
              </a:ext>
            </a:extLst>
          </p:cNvPr>
          <p:cNvSpPr>
            <a:spLocks noGrp="1"/>
          </p:cNvSpPr>
          <p:nvPr>
            <p:ph type="sldNum" sz="quarter" idx="12"/>
          </p:nvPr>
        </p:nvSpPr>
        <p:spPr/>
        <p:txBody>
          <a:bodyPr/>
          <a:lstStyle/>
          <a:p>
            <a:fld id="{9E8A7AF6-A3A2-42DC-95DB-7EF232291C8F}" type="slidenum">
              <a:rPr lang="en-US" smtClean="0"/>
              <a:t>4</a:t>
            </a:fld>
            <a:endParaRPr lang="en-US"/>
          </a:p>
        </p:txBody>
      </p:sp>
    </p:spTree>
    <p:extLst>
      <p:ext uri="{BB962C8B-B14F-4D97-AF65-F5344CB8AC3E}">
        <p14:creationId xmlns:p14="http://schemas.microsoft.com/office/powerpoint/2010/main" val="295761049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449"/>
          <a:stretch/>
        </p:blipFill>
        <p:spPr>
          <a:xfrm>
            <a:off x="2754741" y="191729"/>
            <a:ext cx="7389578" cy="6582491"/>
          </a:xfr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57789594-F4F1-4869-B6F2-B0225DEF49B9}"/>
              </a:ext>
            </a:extLst>
          </p:cNvPr>
          <p:cNvSpPr>
            <a:spLocks noGrp="1"/>
          </p:cNvSpPr>
          <p:nvPr>
            <p:ph type="sldNum" sz="quarter" idx="12"/>
          </p:nvPr>
        </p:nvSpPr>
        <p:spPr/>
        <p:txBody>
          <a:bodyPr/>
          <a:lstStyle/>
          <a:p>
            <a:fld id="{9E8A7AF6-A3A2-42DC-95DB-7EF232291C8F}" type="slidenum">
              <a:rPr lang="en-US" smtClean="0"/>
              <a:t>40</a:t>
            </a:fld>
            <a:endParaRPr lang="en-US"/>
          </a:p>
        </p:txBody>
      </p:sp>
    </p:spTree>
    <p:extLst>
      <p:ext uri="{BB962C8B-B14F-4D97-AF65-F5344CB8AC3E}">
        <p14:creationId xmlns:p14="http://schemas.microsoft.com/office/powerpoint/2010/main" val="1138634414"/>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888" x="2241550" y="1633538"/>
          <p14:tracePt t="1296" x="2251075" y="1660525"/>
          <p14:tracePt t="1309" x="2286000" y="1704975"/>
          <p14:tracePt t="1321" x="2384425" y="1812925"/>
          <p14:tracePt t="1335" x="2581275" y="2044700"/>
          <p14:tracePt t="1348" x="2840038" y="2295525"/>
          <p14:tracePt t="1360" x="3160713" y="2554288"/>
          <p14:tracePt t="1375" x="3500438" y="2786063"/>
          <p14:tracePt t="1391" x="3857625" y="2990850"/>
          <p14:tracePt t="1408" x="4537075" y="3224213"/>
          <p14:tracePt t="1425" x="4840288" y="3251200"/>
          <p14:tracePt t="1442" x="5062538" y="3251200"/>
          <p14:tracePt t="1458" x="5384800" y="3152775"/>
          <p14:tracePt t="1476" x="5491163" y="3071813"/>
          <p14:tracePt t="1491" x="5599113" y="2919413"/>
          <p14:tracePt t="1508" x="5776913" y="2419350"/>
          <p14:tracePt t="1526" x="5803900" y="2098675"/>
          <p14:tracePt t="1541" x="5786438" y="1803400"/>
          <p14:tracePt t="1558" x="5705475" y="1571625"/>
          <p14:tracePt t="1575" x="5483225" y="1295400"/>
          <p14:tracePt t="1592" x="5313363" y="1169988"/>
          <p14:tracePt t="1608" x="5153025" y="1098550"/>
          <p14:tracePt t="1625" x="4919663" y="1071563"/>
          <p14:tracePt t="1643" x="4813300" y="1071563"/>
          <p14:tracePt t="1658" x="4714875" y="1098550"/>
          <p14:tracePt t="1675" x="4581525" y="1223963"/>
          <p14:tracePt t="1693" x="4518025" y="1312863"/>
          <p14:tracePt t="1708" x="4465638" y="1411288"/>
          <p14:tracePt t="1725" x="4411663" y="1562100"/>
          <p14:tracePt t="1742" x="4402138" y="1625600"/>
          <p14:tracePt t="1758" x="4402138" y="1687513"/>
          <p14:tracePt t="1775" x="4402138" y="1724025"/>
          <p14:tracePt t="1791" x="4402138" y="1776413"/>
          <p14:tracePt t="1808" x="4419600" y="1803400"/>
          <p14:tracePt t="1825" x="4438650" y="1839913"/>
          <p14:tracePt t="1841" x="4456113" y="1866900"/>
          <p14:tracePt t="1859" x="4473575" y="1866900"/>
          <p14:tracePt t="2060" x="4510088" y="1866900"/>
          <p14:tracePt t="2072" x="4598988" y="1901825"/>
          <p14:tracePt t="2085" x="4759325" y="1955800"/>
          <p14:tracePt t="2099" x="4983163" y="2036763"/>
          <p14:tracePt t="2111" x="5205413" y="2125663"/>
          <p14:tracePt t="2125" x="5384800" y="2205038"/>
          <p14:tracePt t="2141" x="5545138" y="2276475"/>
          <p14:tracePt t="2158" x="5786438" y="2347913"/>
          <p14:tracePt t="2176" x="5875338" y="2366963"/>
          <p14:tracePt t="2191" x="5938838" y="2384425"/>
          <p14:tracePt t="2208" x="6018213" y="2384425"/>
          <p14:tracePt t="2226" x="6037263" y="2384425"/>
          <p14:tracePt t="2241" x="6054725" y="2384425"/>
          <p14:tracePt t="2258" x="6072188" y="2374900"/>
          <p14:tracePt t="2275" x="6116638" y="2330450"/>
          <p14:tracePt t="2292" x="6143625" y="2276475"/>
          <p14:tracePt t="2308" x="6161088" y="2224088"/>
          <p14:tracePt t="2324" x="6170613" y="2170113"/>
          <p14:tracePt t="2342" x="6170613" y="2143125"/>
          <p14:tracePt t="2358" x="6161088" y="2125663"/>
          <p14:tracePt t="2374" x="6099175" y="2108200"/>
          <p14:tracePt t="2391" x="5956300" y="2081213"/>
          <p14:tracePt t="2408" x="5902325" y="2081213"/>
          <p14:tracePt t="2424" x="5857875" y="2081213"/>
          <p14:tracePt t="2424" x="5830888" y="2081213"/>
          <p14:tracePt t="2442" x="5803900" y="2081213"/>
          <p14:tracePt t="2458" x="5795963" y="2081213"/>
          <p14:tracePt t="2475" x="5776913" y="2081213"/>
          <p14:tracePt t="2492" x="5776913" y="2062163"/>
          <p14:tracePt t="2660" x="5803900" y="2062163"/>
          <p14:tracePt t="2672" x="5848350" y="2044700"/>
          <p14:tracePt t="2684" x="5919788" y="2036763"/>
          <p14:tracePt t="2698" x="5991225" y="2017713"/>
          <p14:tracePt t="2713" x="6054725" y="2009775"/>
          <p14:tracePt t="2725" x="6108700" y="2000250"/>
          <p14:tracePt t="2741" x="6134100" y="2000250"/>
          <p14:tracePt t="2758" x="6153150" y="2000250"/>
          <p14:tracePt t="2776" x="6161088" y="2000250"/>
          <p14:tracePt t="2791" x="6170613" y="2009775"/>
          <p14:tracePt t="2863" x="6170613" y="2017713"/>
          <p14:tracePt t="2876" x="6170613" y="2027238"/>
          <p14:tracePt t="2889" x="6170613" y="2044700"/>
          <p14:tracePt t="2901" x="6180138" y="2062163"/>
          <p14:tracePt t="2915" x="6180138" y="2081213"/>
          <p14:tracePt t="2926" x="6180138" y="2098675"/>
          <p14:tracePt t="2941" x="6180138" y="2116138"/>
          <p14:tracePt t="2958" x="6180138" y="2143125"/>
          <p14:tracePt t="2974" x="6180138" y="2197100"/>
          <p14:tracePt t="2992" x="6170613" y="2224088"/>
          <p14:tracePt t="3008" x="6161088" y="2259013"/>
          <p14:tracePt t="3025" x="6143625" y="2322513"/>
          <p14:tracePt t="3042" x="6134100" y="2347913"/>
          <p14:tracePt t="3057" x="6116638" y="2374900"/>
          <p14:tracePt t="3074" x="6116638" y="2401888"/>
          <p14:tracePt t="3090" x="6099175" y="2438400"/>
          <p14:tracePt t="3108" x="6081713" y="2455863"/>
          <p14:tracePt t="3385" x="6062663" y="2465388"/>
          <p14:tracePt t="3398" x="6054725" y="2473325"/>
          <p14:tracePt t="3411" x="6027738" y="2490788"/>
          <p14:tracePt t="3422" x="6018213" y="2509838"/>
          <p14:tracePt t="3436" x="6010275" y="2527300"/>
          <p14:tracePt t="3449" x="5991225" y="2536825"/>
          <p14:tracePt t="3462" x="5983288" y="2554288"/>
          <p14:tracePt t="3476" x="5973763" y="2571750"/>
          <p14:tracePt t="3500" x="5965825" y="2581275"/>
          <p14:tracePt t="3526" x="5965825" y="2589213"/>
          <p14:tracePt t="3538" x="5956300" y="2608263"/>
          <p14:tracePt t="3563" x="5946775" y="2616200"/>
          <p14:tracePt t="3577" x="5946775" y="2625725"/>
          <p14:tracePt t="3588" x="5946775" y="2643188"/>
          <p14:tracePt t="3602" x="5938838" y="2643188"/>
          <p14:tracePt t="3614" x="5929313" y="2660650"/>
          <p14:tracePt t="3628" x="5929313" y="2652713"/>
          <p14:tracePt t="3729" x="5929313" y="2625725"/>
          <p14:tracePt t="3743" x="5929313" y="2598738"/>
          <p14:tracePt t="3755" x="5929313" y="2562225"/>
          <p14:tracePt t="3769" x="5946775" y="2544763"/>
          <p14:tracePt t="3783" x="5965825" y="2527300"/>
          <p14:tracePt t="3820" x="5973763" y="2500313"/>
          <p14:tracePt t="3831" x="5983288" y="2500313"/>
          <p14:tracePt t="3845" x="5983288" y="2482850"/>
          <p14:tracePt t="4342" x="5991225" y="2473325"/>
          <p14:tracePt t="4353" x="6000750" y="2455863"/>
          <p14:tracePt t="4366" x="6000750" y="2438400"/>
          <p14:tracePt t="4380" x="6000750" y="2411413"/>
          <p14:tracePt t="4392" x="6010275" y="2393950"/>
          <p14:tracePt t="4408" x="6018213" y="2384425"/>
          <p14:tracePt t="4430" x="6018213" y="2374900"/>
          <p14:tracePt t="4455" x="6018213" y="2366963"/>
          <p14:tracePt t="4468" x="6027738" y="2366963"/>
          <p14:tracePt t="4557" x="6027738" y="2357438"/>
          <p14:tracePt t="4569" x="6027738" y="2347913"/>
          <p14:tracePt t="4595" x="6037263" y="2347913"/>
          <p14:tracePt t="5207" x="6054725" y="2347913"/>
          <p14:tracePt t="5233" x="6062663" y="2347913"/>
          <p14:tracePt t="5247" x="6072188" y="2347913"/>
          <p14:tracePt t="5260" x="6089650" y="2339975"/>
          <p14:tracePt t="5271" x="6089650" y="2330450"/>
          <p14:tracePt t="5283" x="6099175" y="2330450"/>
          <p14:tracePt t="5296" x="6099175" y="2322513"/>
          <p14:tracePt t="5309" x="6099175" y="2312988"/>
          <p14:tracePt t="5325" x="6099175" y="2295525"/>
          <p14:tracePt t="5342" x="6099175" y="2268538"/>
          <p14:tracePt t="5358" x="6062663" y="2232025"/>
          <p14:tracePt t="5374" x="6045200" y="2205038"/>
          <p14:tracePt t="5391" x="6010275" y="2197100"/>
          <p14:tracePt t="5407" x="5973763" y="2179638"/>
          <p14:tracePt t="5425" x="5956300" y="2179638"/>
          <p14:tracePt t="5441" x="5946775" y="2179638"/>
          <p14:tracePt t="5463" x="5938838" y="2197100"/>
          <p14:tracePt t="5513" x="5929313" y="2224088"/>
          <p14:tracePt t="5525" x="5929313" y="2259013"/>
          <p14:tracePt t="5537" x="5929313" y="2286000"/>
          <p14:tracePt t="5552" x="5929313" y="2303463"/>
          <p14:tracePt t="5564" x="5929313" y="2312988"/>
          <p14:tracePt t="5577" x="5929313" y="2330450"/>
          <p14:tracePt t="5591" x="5929313" y="2339975"/>
          <p14:tracePt t="5616" x="5938838" y="2339975"/>
          <p14:tracePt t="5655" x="5946775" y="2339975"/>
          <p14:tracePt t="5667" x="5956300" y="2330450"/>
          <p14:tracePt t="5678" x="5965825" y="2303463"/>
          <p14:tracePt t="5693" x="5973763" y="2276475"/>
          <p14:tracePt t="5708" x="5973763" y="2251075"/>
          <p14:tracePt t="5726" x="5973763" y="2224088"/>
          <p14:tracePt t="5742" x="5973763" y="2214563"/>
          <p14:tracePt t="5758" x="5965825" y="2224088"/>
          <p14:tracePt t="6265" x="5956300" y="2251075"/>
          <p14:tracePt t="6279" x="5929313" y="2295525"/>
          <p14:tracePt t="6290" x="5902325" y="2339975"/>
          <p14:tracePt t="6303" x="5884863" y="2384425"/>
          <p14:tracePt t="6316" x="5867400" y="2419350"/>
          <p14:tracePt t="6329" x="5867400" y="2446338"/>
          <p14:tracePt t="6341" x="5867400" y="2465388"/>
          <p14:tracePt t="6358" x="5857875" y="2482850"/>
          <p14:tracePt t="6375" x="5848350" y="2517775"/>
          <p14:tracePt t="6392" x="5848350" y="2536825"/>
          <p14:tracePt t="6408" x="5848350" y="2554288"/>
          <p14:tracePt t="6425" x="5848350" y="2571750"/>
          <p14:tracePt t="6441" x="5840413" y="2608263"/>
          <p14:tracePt t="6458" x="5840413" y="2625725"/>
          <p14:tracePt t="6475" x="5840413" y="2652713"/>
          <p14:tracePt t="6492" x="5840413" y="2679700"/>
          <p14:tracePt t="6508" x="5840413" y="2687638"/>
          <p14:tracePt t="6525" x="5840413" y="2697163"/>
          <p14:tracePt t="6541" x="5840413" y="2714625"/>
          <p14:tracePt t="6558" x="5840413" y="2732088"/>
          <p14:tracePt t="6800" x="5840413" y="2759075"/>
          <p14:tracePt t="6812" x="5840413" y="2786063"/>
          <p14:tracePt t="6825" x="5840413" y="2830513"/>
          <p14:tracePt t="6840" x="5840413" y="2894013"/>
          <p14:tracePt t="6851" x="5840413" y="2955925"/>
          <p14:tracePt t="6862" x="5840413" y="3009900"/>
          <p14:tracePt t="6876" x="5840413" y="3054350"/>
          <p14:tracePt t="6891" x="5840413" y="3098800"/>
          <p14:tracePt t="6908" x="5840413" y="3143250"/>
          <p14:tracePt t="6924" x="5848350" y="3205163"/>
          <p14:tracePt t="6942" x="5848350" y="3241675"/>
          <p14:tracePt t="6958" x="5857875" y="3259138"/>
          <p14:tracePt t="6974" x="5857875" y="3303588"/>
          <p14:tracePt t="6992" x="5867400" y="3330575"/>
          <p14:tracePt t="7009" x="5884863" y="3348038"/>
          <p14:tracePt t="7025" x="5902325" y="3419475"/>
          <p14:tracePt t="7043" x="5911850" y="3446463"/>
          <p14:tracePt t="7058" x="5919788" y="3465513"/>
          <p14:tracePt t="7075" x="5929313" y="3500438"/>
          <p14:tracePt t="7091" x="5956300" y="3544888"/>
          <p14:tracePt t="7108" x="5965825" y="3581400"/>
          <p14:tracePt t="7125" x="5983288" y="3633788"/>
          <p14:tracePt t="7141" x="6018213" y="3768725"/>
          <p14:tracePt t="7158" x="6027738" y="3830638"/>
          <p14:tracePt t="7174" x="6045200" y="3884613"/>
          <p14:tracePt t="7191" x="6062663" y="3965575"/>
          <p14:tracePt t="7211" x="6072188" y="3990975"/>
          <p14:tracePt t="7225" x="6072188" y="4000500"/>
          <p14:tracePt t="7241" x="6072188" y="4037013"/>
          <p14:tracePt t="7258" x="6081713" y="4037013"/>
          <p14:tracePt t="7274" x="6081713" y="4044950"/>
          <p14:tracePt t="7292" x="6089650" y="4062413"/>
          <p14:tracePt t="7309" x="6089650" y="4071938"/>
          <p14:tracePt t="7590" x="6089650" y="4081463"/>
          <p14:tracePt t="7601" x="6089650" y="4089400"/>
          <p14:tracePt t="7614" x="6089650" y="4098925"/>
          <p14:tracePt t="7639" x="6089650" y="4108450"/>
          <p14:tracePt t="7652" x="6081713" y="4108450"/>
          <p14:tracePt t="7716" x="6054725" y="4089400"/>
          <p14:tracePt t="7729" x="6027738" y="4071938"/>
          <p14:tracePt t="7741" x="6000750" y="4054475"/>
          <p14:tracePt t="7754" x="5983288" y="4044950"/>
          <p14:tracePt t="7767" x="5956300" y="4027488"/>
          <p14:tracePt t="7780" x="5938838" y="4017963"/>
          <p14:tracePt t="7793" x="5919788" y="4017963"/>
          <p14:tracePt t="7819" x="5911850" y="4017963"/>
          <p14:tracePt t="7843" x="5902325" y="4027488"/>
          <p14:tracePt t="7869" x="5894388" y="4044950"/>
          <p14:tracePt t="7882" x="5884863" y="4081463"/>
          <p14:tracePt t="7895" x="5875338" y="4116388"/>
          <p14:tracePt t="7909" x="5875338" y="4152900"/>
          <p14:tracePt t="7920" x="5867400" y="4179888"/>
          <p14:tracePt t="7932" x="5867400" y="4205288"/>
          <p14:tracePt t="7946" x="5867400" y="4224338"/>
          <p14:tracePt t="7960" x="5867400" y="4241800"/>
          <p14:tracePt t="7975" x="5867400" y="4251325"/>
          <p14:tracePt t="7991" x="5867400" y="4268788"/>
          <p14:tracePt t="8009" x="5875338" y="4295775"/>
          <p14:tracePt t="8025" x="5875338" y="4303713"/>
          <p14:tracePt t="8042" x="5894388" y="4322763"/>
          <p14:tracePt t="8058" x="5902325" y="4330700"/>
          <p14:tracePt t="8075" x="5919788" y="4340225"/>
          <p14:tracePt t="8092" x="5929313" y="4348163"/>
          <p14:tracePt t="8108" x="5973763" y="4348163"/>
          <p14:tracePt t="8125" x="5983288" y="4348163"/>
          <p14:tracePt t="8141" x="5991225" y="4348163"/>
          <p14:tracePt t="8158" x="6000750" y="4348163"/>
          <p14:tracePt t="8175" x="6010275" y="4348163"/>
          <p14:tracePt t="8191" x="6018213" y="4330700"/>
          <p14:tracePt t="8214" x="6018213" y="4303713"/>
          <p14:tracePt t="8226" x="6018213" y="4276725"/>
          <p14:tracePt t="8241" x="6018213" y="4251325"/>
          <p14:tracePt t="8258" x="6018213" y="4224338"/>
          <p14:tracePt t="8275" x="6018213" y="4187825"/>
          <p14:tracePt t="8291" x="6010275" y="4170363"/>
          <p14:tracePt t="8308" x="6000750" y="4160838"/>
          <p14:tracePt t="8324" x="5983288" y="4133850"/>
          <p14:tracePt t="8342" x="5973763" y="4125913"/>
          <p14:tracePt t="8358" x="5956300" y="4116388"/>
          <p14:tracePt t="8375" x="5929313" y="4098925"/>
          <p14:tracePt t="8392" x="5911850" y="4089400"/>
          <p14:tracePt t="8408" x="5894388" y="4089400"/>
          <p14:tracePt t="8424" x="5875338" y="4089400"/>
          <p14:tracePt t="8443" x="5867400" y="4089400"/>
          <p14:tracePt t="8458" x="5867400" y="4098925"/>
          <p14:tracePt t="8519" x="5857875" y="4116388"/>
          <p14:tracePt t="8531" x="5857875" y="4133850"/>
          <p14:tracePt t="8544" x="5857875" y="4152900"/>
          <p14:tracePt t="8556" x="5857875" y="4170363"/>
          <p14:tracePt t="8569" x="5857875" y="4187825"/>
          <p14:tracePt t="8583" x="5857875" y="4214813"/>
          <p14:tracePt t="8595" x="5857875" y="4232275"/>
          <p14:tracePt t="8609" x="5857875" y="4241800"/>
          <p14:tracePt t="8624" x="5857875" y="4259263"/>
          <p14:tracePt t="8642" x="5857875" y="4276725"/>
          <p14:tracePt t="8660" x="5867400" y="4286250"/>
          <p14:tracePt t="8675" x="5884863" y="4286250"/>
          <p14:tracePt t="8695" x="5894388" y="4286250"/>
          <p14:tracePt t="8710" x="5902325" y="4286250"/>
          <p14:tracePt t="8724" x="5919788" y="4286250"/>
          <p14:tracePt t="8741" x="5929313" y="4286250"/>
          <p14:tracePt t="8758" x="5946775" y="4286250"/>
          <p14:tracePt t="8775" x="5956300" y="4276725"/>
          <p14:tracePt t="8792" x="5965825" y="4276725"/>
          <p14:tracePt t="8808" x="5965825" y="4259263"/>
          <p14:tracePt t="8825" x="5965825" y="4251325"/>
          <p14:tracePt t="8841" x="5965825" y="4241800"/>
          <p14:tracePt t="8858" x="5965825" y="4205288"/>
          <p14:tracePt t="8877" x="5965825" y="4179888"/>
          <p14:tracePt t="8892" x="5956300" y="4152900"/>
          <p14:tracePt t="8908" x="5929313" y="4116388"/>
          <p14:tracePt t="8926" x="5911850" y="4098925"/>
          <p14:tracePt t="8941" x="5875338" y="4081463"/>
          <p14:tracePt t="8958" x="5857875" y="4071938"/>
          <p14:tracePt t="8975" x="5840413" y="4062413"/>
          <p14:tracePt t="8992" x="5822950" y="4062413"/>
          <p14:tracePt t="9009" x="5813425" y="4062413"/>
          <p14:tracePt t="9027" x="5803900" y="4071938"/>
          <p14:tracePt t="9054" x="5795963" y="4089400"/>
          <p14:tracePt t="9066" x="5786438" y="4125913"/>
          <p14:tracePt t="9080" x="5786438" y="4152900"/>
          <p14:tracePt t="9093" x="5786438" y="4187825"/>
          <p14:tracePt t="9108" x="5786438" y="4214813"/>
          <p14:tracePt t="9125" x="5786438" y="4232275"/>
          <p14:tracePt t="9141" x="5786438" y="4259263"/>
          <p14:tracePt t="9158" x="5786438" y="4286250"/>
          <p14:tracePt t="9175" x="5803900" y="4295775"/>
          <p14:tracePt t="9192" x="5822950" y="4303713"/>
          <p14:tracePt t="9208" x="5848350" y="4303713"/>
          <p14:tracePt t="9225" x="5894388" y="4303713"/>
          <p14:tracePt t="9241" x="5956300" y="4295775"/>
          <p14:tracePt t="9259" x="5991225" y="4276725"/>
          <p14:tracePt t="9275" x="6018213" y="4251325"/>
          <p14:tracePt t="9292" x="6062663" y="4187825"/>
          <p14:tracePt t="9309" x="6072188" y="4152900"/>
          <p14:tracePt t="9325" x="6081713" y="4125913"/>
          <p14:tracePt t="9342" x="6081713" y="4089400"/>
          <p14:tracePt t="9359" x="6081713" y="4071938"/>
          <p14:tracePt t="9375" x="6072188" y="4062413"/>
          <p14:tracePt t="9391" x="6054725" y="4044950"/>
          <p14:tracePt t="9408" x="6010275" y="4017963"/>
          <p14:tracePt t="9425" x="5983288" y="4017963"/>
          <p14:tracePt t="9441" x="5965825" y="4017963"/>
          <p14:tracePt t="9458" x="5938838" y="4017963"/>
          <p14:tracePt t="9475" x="5929313" y="4017963"/>
          <p14:tracePt t="9491" x="5919788" y="4017963"/>
          <p14:tracePt t="9537" x="5919788" y="4044950"/>
          <p14:tracePt t="9550" x="5911850" y="4071938"/>
          <p14:tracePt t="9563" x="5902325" y="4098925"/>
          <p14:tracePt t="9576" x="5902325" y="4116388"/>
          <p14:tracePt t="9592" x="5902325" y="4133850"/>
          <p14:tracePt t="9608" x="5902325" y="4143375"/>
          <p14:tracePt t="9628" x="5911850" y="4143375"/>
          <p14:tracePt t="9907" x="5919788" y="4143375"/>
          <p14:tracePt t="9920" x="5938838" y="4143375"/>
          <p14:tracePt t="9932" x="5956300" y="4152900"/>
          <p14:tracePt t="9945" x="5965825" y="4152900"/>
          <p14:tracePt t="9958" x="5973763" y="4160838"/>
          <p14:tracePt t="9974" x="5983288" y="4160838"/>
          <p14:tracePt t="9991" x="5991225" y="4160838"/>
          <p14:tracePt t="10009" x="6000750" y="4170363"/>
          <p14:tracePt t="10034" x="6000750" y="4187825"/>
          <p14:tracePt t="10046" x="6000750" y="4197350"/>
          <p14:tracePt t="10060" x="6000750" y="4205288"/>
          <p14:tracePt t="10075" x="6010275" y="4224338"/>
          <p14:tracePt t="10091" x="6010275" y="4241800"/>
          <p14:tracePt t="10108" x="6010275" y="4268788"/>
          <p14:tracePt t="10125" x="6010275" y="4286250"/>
          <p14:tracePt t="10141" x="6010275" y="4303713"/>
          <p14:tracePt t="10158" x="6010275" y="4313238"/>
          <p14:tracePt t="10175" x="5983288" y="4313238"/>
          <p14:tracePt t="10213" x="5973763" y="4313238"/>
          <p14:tracePt t="10225" x="5965825" y="4313238"/>
          <p14:tracePt t="10238" x="5956300" y="4313238"/>
          <p14:tracePt t="10252" x="5938838" y="4295775"/>
          <p14:tracePt t="10263" x="5911850" y="4251325"/>
          <p14:tracePt t="10277" x="5902325" y="4214813"/>
          <p14:tracePt t="10291" x="5894388" y="4160838"/>
          <p14:tracePt t="10308" x="5884863" y="4125913"/>
          <p14:tracePt t="10325" x="5884863" y="4062413"/>
          <p14:tracePt t="10342" x="5884863" y="4054475"/>
          <p14:tracePt t="10358" x="5884863" y="4044950"/>
          <p14:tracePt t="10375" x="5902325" y="4027488"/>
          <p14:tracePt t="10392" x="5911850" y="4017963"/>
          <p14:tracePt t="10408" x="5929313" y="4010025"/>
          <p14:tracePt t="10425" x="5983288" y="4010025"/>
          <p14:tracePt t="10442" x="6000750" y="4010025"/>
          <p14:tracePt t="10458" x="6018213" y="4010025"/>
          <p14:tracePt t="10475" x="6045200" y="4010025"/>
          <p14:tracePt t="10492" x="6072188" y="4027488"/>
          <p14:tracePt t="10509" x="6081713" y="4037013"/>
          <p14:tracePt t="10525" x="6089650" y="4054475"/>
          <p14:tracePt t="10541" x="6099175" y="4098925"/>
          <p14:tracePt t="10558" x="6099175" y="4116388"/>
          <p14:tracePt t="10575" x="6099175" y="4143375"/>
          <p14:tracePt t="10592" x="6099175" y="4160838"/>
          <p14:tracePt t="10609" x="6099175" y="4170363"/>
          <p14:tracePt t="11506" x="6099175" y="4179888"/>
          <p14:tracePt t="11628" x="6099175" y="4187825"/>
          <p14:tracePt t="11652" x="6099175" y="4197350"/>
          <p14:tracePt t="11667" x="6099175" y="4205288"/>
          <p14:tracePt t="11678" x="6099175" y="4214813"/>
          <p14:tracePt t="11689" x="6099175" y="4224338"/>
          <p14:tracePt t="11701" x="6089650" y="4251325"/>
          <p14:tracePt t="11717" x="6089650" y="4259263"/>
          <p14:tracePt t="11728" x="6081713" y="4268788"/>
          <p14:tracePt t="11742" x="6081713" y="4276725"/>
          <p14:tracePt t="11758" x="6081713" y="4286250"/>
          <p14:tracePt t="11775" x="6081713" y="4295775"/>
          <p14:tracePt t="11793" x="6081713" y="4303713"/>
          <p14:tracePt t="12148" x="6081713" y="4330700"/>
          <p14:tracePt t="12160" x="6081713" y="4348163"/>
          <p14:tracePt t="12174" x="6072188" y="4384675"/>
          <p14:tracePt t="12187" x="6062663" y="4411663"/>
          <p14:tracePt t="12199" x="6062663" y="4446588"/>
          <p14:tracePt t="12212" x="6054725" y="4473575"/>
          <p14:tracePt t="12225" x="6054725" y="4500563"/>
          <p14:tracePt t="12241" x="6054725" y="4518025"/>
          <p14:tracePt t="12257" x="6054725" y="4537075"/>
          <p14:tracePt t="12275" x="6054725" y="4572000"/>
          <p14:tracePt t="12292" x="6054725" y="4581525"/>
          <p14:tracePt t="12308" x="6054725" y="4598988"/>
          <p14:tracePt t="12325" x="6054725" y="4625975"/>
          <p14:tracePt t="12341" x="6062663" y="4643438"/>
          <p14:tracePt t="12358" x="6062663" y="4652963"/>
          <p14:tracePt t="12375" x="6072188" y="4670425"/>
          <p14:tracePt t="12392" x="6081713" y="4670425"/>
          <p14:tracePt t="12408" x="6081713" y="4679950"/>
          <p14:tracePt t="12425" x="6089650" y="4697413"/>
          <p14:tracePt t="12442" x="6099175" y="4705350"/>
          <p14:tracePt t="12458" x="6108700" y="4705350"/>
          <p14:tracePt t="12475" x="6116638" y="4724400"/>
          <p14:tracePt t="12493" x="6116638" y="4732338"/>
          <p14:tracePt t="12508" x="6126163" y="4732338"/>
          <p14:tracePt t="12525" x="6134100" y="4751388"/>
          <p14:tracePt t="12541" x="6153150" y="4768850"/>
          <p14:tracePt t="12558" x="6170613" y="4786313"/>
          <p14:tracePt t="12575" x="6180138" y="4803775"/>
          <p14:tracePt t="12592" x="6197600" y="4830763"/>
          <p14:tracePt t="12609" x="6215063" y="4840288"/>
          <p14:tracePt t="12625" x="6224588" y="4857750"/>
          <p14:tracePt t="12641" x="6251575" y="4884738"/>
          <p14:tracePt t="12659" x="6259513" y="4884738"/>
          <p14:tracePt t="12675" x="6259513" y="4894263"/>
          <p14:tracePt t="12691" x="6269038" y="4894263"/>
          <p14:tracePt t="12709" x="6269038" y="4902200"/>
          <p14:tracePt t="13077" x="6286500" y="4919663"/>
          <p14:tracePt t="13092" x="6296025" y="4929188"/>
          <p14:tracePt t="13104" x="6313488" y="4956175"/>
          <p14:tracePt t="13116" x="6330950" y="4983163"/>
          <p14:tracePt t="13128" x="6348413" y="5000625"/>
          <p14:tracePt t="13142" x="6367463" y="5018088"/>
          <p14:tracePt t="13158" x="6384925" y="5062538"/>
          <p14:tracePt t="13175" x="6402388" y="5089525"/>
          <p14:tracePt t="13191" x="6429375" y="5143500"/>
          <p14:tracePt t="13208" x="6446838" y="5160963"/>
          <p14:tracePt t="13225" x="6456363" y="5180013"/>
          <p14:tracePt t="13241" x="6483350" y="5224463"/>
          <p14:tracePt t="13258" x="6491288" y="5232400"/>
          <p14:tracePt t="13285" x="6491288" y="5241925"/>
          <p14:tracePt t="13296" x="6491288" y="5251450"/>
          <p14:tracePt t="13703" x="6491288" y="5259388"/>
          <p14:tracePt t="13715" x="6500813" y="5268913"/>
          <p14:tracePt t="13728" x="6510338" y="5276850"/>
          <p14:tracePt t="13740" x="6510338" y="5295900"/>
          <p14:tracePt t="13752" x="6510338" y="5303838"/>
          <p14:tracePt t="13780" x="6518275" y="5303838"/>
          <p14:tracePt t="13792" x="6518275" y="5322888"/>
          <p14:tracePt t="14313" x="6537325" y="5330825"/>
          <p14:tracePt t="14325" x="6545263" y="5348288"/>
          <p14:tracePt t="14339" x="6562725" y="5367338"/>
          <p14:tracePt t="14351" x="6572250" y="5384800"/>
          <p14:tracePt t="14365" x="6589713" y="5402263"/>
          <p14:tracePt t="14377" x="6599238" y="5429250"/>
          <p14:tracePt t="14392" x="6616700" y="5465763"/>
          <p14:tracePt t="14408" x="6634163" y="5491163"/>
          <p14:tracePt t="14425" x="6653213" y="5562600"/>
          <p14:tracePt t="14442" x="6661150" y="5589588"/>
          <p14:tracePt t="14458" x="6670675" y="5599113"/>
          <p14:tracePt t="14475" x="6670675" y="5616575"/>
          <p14:tracePt t="14493" x="6670675" y="5626100"/>
          <p14:tracePt t="14508" x="6661150" y="5626100"/>
          <p14:tracePt t="14570" x="6643688" y="5626100"/>
          <p14:tracePt t="14582" x="6616700" y="5626100"/>
          <p14:tracePt t="14593" x="6581775" y="5626100"/>
          <p14:tracePt t="14608" x="6545263" y="5608638"/>
          <p14:tracePt t="14620" x="6510338" y="5581650"/>
          <p14:tracePt t="14632" x="6491288" y="5562600"/>
          <p14:tracePt t="14645" x="6465888" y="5527675"/>
          <p14:tracePt t="14659" x="6438900" y="5491163"/>
          <p14:tracePt t="14675" x="6411913" y="5456238"/>
          <p14:tracePt t="14692" x="6384925" y="5411788"/>
          <p14:tracePt t="14692" x="6375400" y="5394325"/>
          <p14:tracePt t="14710" x="6367463" y="5375275"/>
          <p14:tracePt t="14725" x="6357938" y="5367338"/>
          <p14:tracePt t="14741" x="6357938" y="5348288"/>
          <p14:tracePt t="14758" x="6348413" y="5322888"/>
          <p14:tracePt t="14775" x="6340475" y="5313363"/>
          <p14:tracePt t="14791" x="6340475" y="5295900"/>
          <p14:tracePt t="14810" x="6340475" y="5286375"/>
          <p14:tracePt t="15345" x="6340475" y="5268913"/>
          <p14:tracePt t="15357" x="6340475" y="5259388"/>
          <p14:tracePt t="15383" x="6340475" y="5251450"/>
          <p14:tracePt t="15396" x="6348413" y="5251450"/>
          <p14:tracePt t="15497" x="6357938" y="5251450"/>
          <p14:tracePt t="15525" x="6367463" y="5251450"/>
          <p14:tracePt t="15535" x="6384925" y="5251450"/>
          <p14:tracePt t="15562" x="6394450" y="5251450"/>
          <p14:tracePt t="15587" x="6402388" y="5259388"/>
          <p14:tracePt t="15599" x="6411913" y="5259388"/>
          <p14:tracePt t="15612" x="6411913" y="5268913"/>
          <p14:tracePt t="15626" x="6419850" y="5268913"/>
          <p14:tracePt t="15639" x="6429375" y="5286375"/>
          <p14:tracePt t="16033" x="6438900" y="5295900"/>
          <p14:tracePt t="16047" x="6438900" y="5303838"/>
          <p14:tracePt t="16059" x="6446838" y="5313363"/>
          <p14:tracePt t="16071" x="6456363" y="5322888"/>
          <p14:tracePt t="16085" x="6456363" y="5340350"/>
          <p14:tracePt t="16098" x="6456363" y="5348288"/>
          <p14:tracePt t="16125" x="6456363" y="5357813"/>
          <p14:tracePt t="16141" x="6465888" y="5367338"/>
          <p14:tracePt t="16158" x="6465888" y="5384800"/>
          <p14:tracePt t="16175" x="6465888" y="5394325"/>
          <p14:tracePt t="16192" x="6465888" y="5402263"/>
          <p14:tracePt t="16212" x="6465888" y="5411788"/>
          <p14:tracePt t="16226" x="6473825" y="5411788"/>
          <p14:tracePt t="16241" x="6473825" y="5419725"/>
          <p14:tracePt t="16258" x="6473825" y="5429250"/>
          <p14:tracePt t="16276" x="6473825" y="5438775"/>
          <p14:tracePt t="16292" x="6473825" y="5446713"/>
          <p14:tracePt t="16308" x="6473825" y="5465763"/>
          <p14:tracePt t="16326" x="6473825" y="5473700"/>
          <p14:tracePt t="16342" x="6483350" y="5483225"/>
          <p14:tracePt t="16358" x="6483350" y="5518150"/>
          <p14:tracePt t="16376" x="6483350" y="5527675"/>
          <p14:tracePt t="16391" x="6491288" y="5545138"/>
          <p14:tracePt t="16408" x="6491288" y="5562600"/>
          <p14:tracePt t="16425" x="6491288" y="5572125"/>
          <p14:tracePt t="16442" x="6491288" y="5589588"/>
          <p14:tracePt t="16458" x="6491288" y="5599113"/>
          <p14:tracePt t="16479" x="6491288" y="5608638"/>
          <p14:tracePt t="16492" x="6500813" y="5608638"/>
          <p14:tracePt t="16508" x="6500813" y="5626100"/>
          <p14:tracePt t="16525" x="6500813" y="5634038"/>
          <p14:tracePt t="16542" x="6510338" y="5653088"/>
          <p14:tracePt t="16558" x="6518275" y="5661025"/>
          <p14:tracePt t="16580" x="6518275" y="5670550"/>
          <p14:tracePt t="16592" x="6518275" y="568007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12" y="291385"/>
            <a:ext cx="10515600" cy="1325563"/>
          </a:xfrm>
        </p:spPr>
        <p:txBody>
          <a:bodyPr>
            <a:normAutofit/>
          </a:bodyPr>
          <a:lstStyle/>
          <a:p>
            <a:pPr algn="ctr"/>
            <a:r>
              <a:rPr lang="en-US" sz="4000" dirty="0">
                <a:solidFill>
                  <a:srgbClr val="C00000"/>
                </a:solidFill>
                <a:latin typeface="Arial Rounded MT Bold" panose="020F0704030504030204" pitchFamily="34" charset="0"/>
                <a:cs typeface="Times New Roman" panose="02020603050405020304" pitchFamily="18" charset="0"/>
              </a:rPr>
              <a:t>Functions of Corticorubrospinal Tract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460962"/>
              </p:ext>
            </p:extLst>
          </p:nvPr>
        </p:nvGraphicFramePr>
        <p:xfrm>
          <a:off x="855405" y="1828800"/>
          <a:ext cx="10766323" cy="4070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862C24D9-8EB5-4874-9458-447083C0D2D8}"/>
              </a:ext>
            </a:extLst>
          </p:cNvPr>
          <p:cNvSpPr>
            <a:spLocks noGrp="1"/>
          </p:cNvSpPr>
          <p:nvPr>
            <p:ph type="sldNum" sz="quarter" idx="12"/>
          </p:nvPr>
        </p:nvSpPr>
        <p:spPr/>
        <p:txBody>
          <a:bodyPr/>
          <a:lstStyle/>
          <a:p>
            <a:fld id="{9E8A7AF6-A3A2-42DC-95DB-7EF232291C8F}" type="slidenum">
              <a:rPr lang="en-US" smtClean="0"/>
              <a:t>41</a:t>
            </a:fld>
            <a:endParaRPr lang="en-US"/>
          </a:p>
        </p:txBody>
      </p:sp>
    </p:spTree>
    <p:extLst>
      <p:ext uri="{BB962C8B-B14F-4D97-AF65-F5344CB8AC3E}">
        <p14:creationId xmlns:p14="http://schemas.microsoft.com/office/powerpoint/2010/main" val="1942214797"/>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4101357022"/>
              </p:ext>
            </p:extLst>
          </p:nvPr>
        </p:nvGraphicFramePr>
        <p:xfrm>
          <a:off x="191727" y="230392"/>
          <a:ext cx="11783961" cy="6067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6">
            <a:extLst>
              <a:ext uri="{FF2B5EF4-FFF2-40B4-BE49-F238E27FC236}">
                <a16:creationId xmlns:a16="http://schemas.microsoft.com/office/drawing/2014/main" id="{D3F8ED43-A5C7-4756-9B66-9D56E37C0E50}"/>
              </a:ext>
            </a:extLst>
          </p:cNvPr>
          <p:cNvSpPr>
            <a:spLocks noGrp="1"/>
          </p:cNvSpPr>
          <p:nvPr>
            <p:ph type="sldNum" sz="quarter" idx="12"/>
          </p:nvPr>
        </p:nvSpPr>
        <p:spPr/>
        <p:txBody>
          <a:bodyPr/>
          <a:lstStyle/>
          <a:p>
            <a:fld id="{9E8A7AF6-A3A2-42DC-95DB-7EF232291C8F}" type="slidenum">
              <a:rPr lang="en-US" smtClean="0"/>
              <a:t>42</a:t>
            </a:fld>
            <a:endParaRPr lang="en-US"/>
          </a:p>
        </p:txBody>
      </p:sp>
    </p:spTree>
    <p:extLst>
      <p:ext uri="{BB962C8B-B14F-4D97-AF65-F5344CB8AC3E}">
        <p14:creationId xmlns:p14="http://schemas.microsoft.com/office/powerpoint/2010/main" val="426655143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graphicEl>
                                              <a:dgm id="{7A3A9B88-C29C-4F51-985A-ABA471F920A9}"/>
                                            </p:graphicEl>
                                          </p:spTgt>
                                        </p:tgtEl>
                                        <p:attrNameLst>
                                          <p:attrName>style.visibility</p:attrName>
                                        </p:attrNameLst>
                                      </p:cBhvr>
                                      <p:to>
                                        <p:strVal val="visible"/>
                                      </p:to>
                                    </p:set>
                                    <p:animEffect transition="in" filter="fade">
                                      <p:cBhvr>
                                        <p:cTn id="7" dur="1000"/>
                                        <p:tgtEl>
                                          <p:spTgt spid="2">
                                            <p:graphicEl>
                                              <a:dgm id="{7A3A9B88-C29C-4F51-985A-ABA471F920A9}"/>
                                            </p:graphicEl>
                                          </p:spTgt>
                                        </p:tgtEl>
                                      </p:cBhvr>
                                    </p:animEffect>
                                    <p:anim calcmode="lin" valueType="num">
                                      <p:cBhvr>
                                        <p:cTn id="8" dur="1000" fill="hold"/>
                                        <p:tgtEl>
                                          <p:spTgt spid="2">
                                            <p:graphicEl>
                                              <a:dgm id="{7A3A9B88-C29C-4F51-985A-ABA471F920A9}"/>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7A3A9B88-C29C-4F51-985A-ABA471F920A9}"/>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graphicEl>
                                              <a:dgm id="{A1B75848-4432-4917-BE38-DCFA13CA349D}"/>
                                            </p:graphicEl>
                                          </p:spTgt>
                                        </p:tgtEl>
                                        <p:attrNameLst>
                                          <p:attrName>style.visibility</p:attrName>
                                        </p:attrNameLst>
                                      </p:cBhvr>
                                      <p:to>
                                        <p:strVal val="visible"/>
                                      </p:to>
                                    </p:set>
                                    <p:animEffect transition="in" filter="fade">
                                      <p:cBhvr>
                                        <p:cTn id="13" dur="1000"/>
                                        <p:tgtEl>
                                          <p:spTgt spid="2">
                                            <p:graphicEl>
                                              <a:dgm id="{A1B75848-4432-4917-BE38-DCFA13CA349D}"/>
                                            </p:graphicEl>
                                          </p:spTgt>
                                        </p:tgtEl>
                                      </p:cBhvr>
                                    </p:animEffect>
                                    <p:anim calcmode="lin" valueType="num">
                                      <p:cBhvr>
                                        <p:cTn id="14" dur="1000" fill="hold"/>
                                        <p:tgtEl>
                                          <p:spTgt spid="2">
                                            <p:graphicEl>
                                              <a:dgm id="{A1B75848-4432-4917-BE38-DCFA13CA349D}"/>
                                            </p:graphicEl>
                                          </p:spTgt>
                                        </p:tgtEl>
                                        <p:attrNameLst>
                                          <p:attrName>ppt_x</p:attrName>
                                        </p:attrNameLst>
                                      </p:cBhvr>
                                      <p:tavLst>
                                        <p:tav tm="0">
                                          <p:val>
                                            <p:strVal val="#ppt_x"/>
                                          </p:val>
                                        </p:tav>
                                        <p:tav tm="100000">
                                          <p:val>
                                            <p:strVal val="#ppt_x"/>
                                          </p:val>
                                        </p:tav>
                                      </p:tavLst>
                                    </p:anim>
                                    <p:anim calcmode="lin" valueType="num">
                                      <p:cBhvr>
                                        <p:cTn id="15" dur="1000" fill="hold"/>
                                        <p:tgtEl>
                                          <p:spTgt spid="2">
                                            <p:graphicEl>
                                              <a:dgm id="{A1B75848-4432-4917-BE38-DCFA13CA349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graphicEl>
                                              <a:dgm id="{1517F956-54F8-4B5A-979F-49313AF903BE}"/>
                                            </p:graphicEl>
                                          </p:spTgt>
                                        </p:tgtEl>
                                        <p:attrNameLst>
                                          <p:attrName>style.visibility</p:attrName>
                                        </p:attrNameLst>
                                      </p:cBhvr>
                                      <p:to>
                                        <p:strVal val="visible"/>
                                      </p:to>
                                    </p:set>
                                    <p:animEffect transition="in" filter="fade">
                                      <p:cBhvr>
                                        <p:cTn id="19" dur="1000"/>
                                        <p:tgtEl>
                                          <p:spTgt spid="2">
                                            <p:graphicEl>
                                              <a:dgm id="{1517F956-54F8-4B5A-979F-49313AF903BE}"/>
                                            </p:graphicEl>
                                          </p:spTgt>
                                        </p:tgtEl>
                                      </p:cBhvr>
                                    </p:animEffect>
                                    <p:anim calcmode="lin" valueType="num">
                                      <p:cBhvr>
                                        <p:cTn id="20" dur="1000" fill="hold"/>
                                        <p:tgtEl>
                                          <p:spTgt spid="2">
                                            <p:graphicEl>
                                              <a:dgm id="{1517F956-54F8-4B5A-979F-49313AF903BE}"/>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1517F956-54F8-4B5A-979F-49313AF903B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458" y="-221220"/>
            <a:ext cx="10515600" cy="1325563"/>
          </a:xfrm>
        </p:spPr>
        <p:txBody>
          <a:bodyPr>
            <a:normAutofit/>
          </a:bodyPr>
          <a:lstStyle/>
          <a:p>
            <a:pPr algn="ctr"/>
            <a:r>
              <a:rPr lang="en-US" sz="4000" dirty="0">
                <a:solidFill>
                  <a:srgbClr val="C00000"/>
                </a:solidFill>
                <a:latin typeface="Arial Rounded MT Bold" panose="020F0704030504030204" pitchFamily="34" charset="0"/>
              </a:rPr>
              <a:t>Recap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5341387"/>
              </p:ext>
            </p:extLst>
          </p:nvPr>
        </p:nvGraphicFramePr>
        <p:xfrm>
          <a:off x="221226" y="1032384"/>
          <a:ext cx="11651225" cy="5751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163ED501-AFCC-4179-B5A1-92593927A2E5}"/>
              </a:ext>
            </a:extLst>
          </p:cNvPr>
          <p:cNvSpPr>
            <a:spLocks noGrp="1"/>
          </p:cNvSpPr>
          <p:nvPr>
            <p:ph type="sldNum" sz="quarter" idx="12"/>
          </p:nvPr>
        </p:nvSpPr>
        <p:spPr/>
        <p:txBody>
          <a:bodyPr/>
          <a:lstStyle/>
          <a:p>
            <a:fld id="{9E8A7AF6-A3A2-42DC-95DB-7EF232291C8F}" type="slidenum">
              <a:rPr lang="en-US" smtClean="0"/>
              <a:t>43</a:t>
            </a:fld>
            <a:endParaRPr lang="en-US"/>
          </a:p>
        </p:txBody>
      </p:sp>
    </p:spTree>
    <p:custDataLst>
      <p:tags r:id="rId1"/>
    </p:custDataLst>
    <p:extLst>
      <p:ext uri="{BB962C8B-B14F-4D97-AF65-F5344CB8AC3E}">
        <p14:creationId xmlns:p14="http://schemas.microsoft.com/office/powerpoint/2010/main" val="85974352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13355" y="0"/>
            <a:ext cx="5279923" cy="683225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E8A7AF6-A3A2-42DC-95DB-7EF232291C8F}" type="slidenum">
              <a:rPr lang="en-US" smtClean="0"/>
              <a:t>44</a:t>
            </a:fld>
            <a:endParaRPr lang="en-US"/>
          </a:p>
        </p:txBody>
      </p:sp>
    </p:spTree>
    <p:extLst>
      <p:ext uri="{BB962C8B-B14F-4D97-AF65-F5344CB8AC3E}">
        <p14:creationId xmlns:p14="http://schemas.microsoft.com/office/powerpoint/2010/main" val="426074369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5160" y="257578"/>
            <a:ext cx="9324304" cy="6331509"/>
          </a:xfrm>
          <a:prstGeom prst="rect">
            <a:avLst/>
          </a:prstGeom>
          <a:ln>
            <a:noFill/>
          </a:ln>
          <a:effectLst>
            <a:softEdge rad="112500"/>
          </a:effectLst>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3" name="Slide Number Placeholder 2">
            <a:extLst>
              <a:ext uri="{FF2B5EF4-FFF2-40B4-BE49-F238E27FC236}">
                <a16:creationId xmlns:a16="http://schemas.microsoft.com/office/drawing/2014/main" id="{05DAB291-459D-470D-BB3A-A278ADDDAE2D}"/>
              </a:ext>
            </a:extLst>
          </p:cNvPr>
          <p:cNvSpPr>
            <a:spLocks noGrp="1"/>
          </p:cNvSpPr>
          <p:nvPr>
            <p:ph type="sldNum" sz="quarter" idx="12"/>
          </p:nvPr>
        </p:nvSpPr>
        <p:spPr/>
        <p:txBody>
          <a:bodyPr/>
          <a:lstStyle/>
          <a:p>
            <a:fld id="{9E8A7AF6-A3A2-42DC-95DB-7EF232291C8F}" type="slidenum">
              <a:rPr lang="en-US" smtClean="0"/>
              <a:t>5</a:t>
            </a:fld>
            <a:endParaRPr lang="en-US"/>
          </a:p>
        </p:txBody>
      </p:sp>
    </p:spTree>
    <p:extLst>
      <p:ext uri="{BB962C8B-B14F-4D97-AF65-F5344CB8AC3E}">
        <p14:creationId xmlns:p14="http://schemas.microsoft.com/office/powerpoint/2010/main" val="4180057266"/>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26929" x="10072688" y="4205288"/>
          <p14:tracePt t="26930" x="10063163" y="4205288"/>
          <p14:tracePt t="27290" x="10037763" y="4205288"/>
          <p14:tracePt t="27328" x="9966325" y="4152900"/>
          <p14:tracePt t="27343" x="9804400" y="4062413"/>
          <p14:tracePt t="27354" x="9537700" y="3867150"/>
          <p14:tracePt t="27366" x="9259888" y="3660775"/>
          <p14:tracePt t="27379" x="8983663" y="3419475"/>
          <p14:tracePt t="27392" x="8732838" y="3197225"/>
          <p14:tracePt t="27405" x="8483600" y="2973388"/>
          <p14:tracePt t="27419" x="8277225" y="2803525"/>
          <p14:tracePt t="27435" x="8116888" y="2643188"/>
          <p14:tracePt t="27452" x="7732713" y="2276475"/>
          <p14:tracePt t="27469" x="7670800" y="2205038"/>
          <p14:tracePt t="27485" x="7599363" y="2125663"/>
          <p14:tracePt t="27502" x="7483475" y="1990725"/>
          <p14:tracePt t="27520" x="7466013" y="1946275"/>
          <p14:tracePt t="27535" x="7429500" y="1919288"/>
          <p14:tracePt t="27552" x="7348538" y="1866900"/>
          <p14:tracePt t="27786" x="7296150" y="1847850"/>
          <p14:tracePt t="27799" x="7242175" y="1803400"/>
          <p14:tracePt t="27812" x="7197725" y="1785938"/>
          <p14:tracePt t="27825" x="7153275" y="1758950"/>
          <p14:tracePt t="27837" x="7126288" y="1741488"/>
          <p14:tracePt t="27852" x="7099300" y="1731963"/>
          <p14:tracePt t="27869" x="7072313" y="1714500"/>
          <p14:tracePt t="27887" x="7062788" y="1704975"/>
          <p14:tracePt t="27902" x="7045325" y="1704975"/>
          <p14:tracePt t="27919" x="7037388" y="1704975"/>
          <p14:tracePt t="27938" x="7027863" y="1704975"/>
          <p14:tracePt t="27953" x="7010400" y="1704975"/>
          <p14:tracePt t="27978" x="7000875" y="1704975"/>
          <p14:tracePt t="28003" x="6991350" y="1704975"/>
          <p14:tracePt t="28041" x="6983413" y="1704975"/>
          <p14:tracePt t="28054" x="6973888" y="1704975"/>
          <p14:tracePt t="28105" x="6965950" y="1704975"/>
          <p14:tracePt t="28186" x="6956425" y="1704975"/>
          <p14:tracePt t="28206" x="6946900" y="1704975"/>
          <p14:tracePt t="28220" x="6938963" y="1704975"/>
          <p14:tracePt t="28244" x="6938963" y="1714500"/>
          <p14:tracePt t="28258" x="6919913" y="1724025"/>
          <p14:tracePt t="28270" x="6911975" y="1758950"/>
          <p14:tracePt t="28289" x="6848475" y="1874838"/>
          <p14:tracePt t="28308" x="6840538" y="1893888"/>
          <p14:tracePt t="28322" x="6831013" y="1919288"/>
          <p14:tracePt t="28333" x="6831013" y="1938338"/>
          <p14:tracePt t="28346" x="6823075" y="1946275"/>
          <p14:tracePt t="28371" x="6823075" y="1955800"/>
          <p14:tracePt t="28410" x="6813550" y="1965325"/>
          <p14:tracePt t="28668" x="6804025" y="1990725"/>
          <p14:tracePt t="28678" x="6786563" y="2017713"/>
          <p14:tracePt t="28690" x="6769100" y="2044700"/>
          <p14:tracePt t="28703" x="6751638" y="2089150"/>
          <p14:tracePt t="28719" x="6724650" y="2143125"/>
          <p14:tracePt t="28736" x="6705600" y="2170113"/>
          <p14:tracePt t="28752" x="6688138" y="2232025"/>
          <p14:tracePt t="28769" x="6688138" y="2251075"/>
          <p14:tracePt t="28785" x="6680200" y="2276475"/>
          <p14:tracePt t="28802" x="6680200" y="2295525"/>
          <p14:tracePt t="28818" x="6680200" y="2322513"/>
          <p14:tracePt t="28835" x="6680200" y="2374900"/>
          <p14:tracePt t="28852" x="6688138" y="2419350"/>
          <p14:tracePt t="28868" x="6688138" y="2438400"/>
          <p14:tracePt t="28884" x="6697663" y="2465388"/>
          <p14:tracePt t="28901" x="6705600" y="2482850"/>
          <p14:tracePt t="28918" x="6715125" y="2500313"/>
          <p14:tracePt t="28934" x="6724650" y="2527300"/>
          <p14:tracePt t="28951" x="6724650" y="2544763"/>
          <p14:tracePt t="28951" x="6732588" y="2571750"/>
          <p14:tracePt t="28969" x="6732588" y="2581275"/>
          <p14:tracePt t="28984" x="6732588" y="2589213"/>
          <p14:tracePt t="29001" x="6742113" y="2608263"/>
          <p14:tracePt t="29018" x="6742113" y="2625725"/>
          <p14:tracePt t="29035" x="6742113" y="2633663"/>
          <p14:tracePt t="29051" x="6742113" y="2652713"/>
          <p14:tracePt t="29068" x="6705600" y="2679700"/>
          <p14:tracePt t="29085" x="6688138" y="2705100"/>
          <p14:tracePt t="29101" x="6670675" y="2714625"/>
          <p14:tracePt t="29118" x="6643688" y="2741613"/>
          <p14:tracePt t="29134" x="6581775" y="2795588"/>
          <p14:tracePt t="29151" x="6554788" y="2840038"/>
          <p14:tracePt t="29168" x="6527800" y="2867025"/>
          <p14:tracePt t="29185" x="6465888" y="2919413"/>
          <p14:tracePt t="29201" x="6438900" y="2955925"/>
          <p14:tracePt t="29218" x="6429375" y="2973388"/>
          <p14:tracePt t="29234" x="6394450" y="3036888"/>
          <p14:tracePt t="29252" x="6375400" y="3062288"/>
          <p14:tracePt t="29268" x="6367463" y="3098800"/>
          <p14:tracePt t="29284" x="6348413" y="3179763"/>
          <p14:tracePt t="29302" x="6348413" y="3205163"/>
          <p14:tracePt t="29318" x="6348413" y="3224213"/>
          <p14:tracePt t="29334" x="6348413" y="3232150"/>
          <p14:tracePt t="29351" x="6348413" y="3259138"/>
          <p14:tracePt t="29368" x="6348413" y="3276600"/>
          <p14:tracePt t="29384" x="6348413" y="3286125"/>
          <p14:tracePt t="29403" x="6348413" y="3295650"/>
          <p14:tracePt t="29418" x="6348413" y="3303588"/>
          <p14:tracePt t="29454" x="6348413" y="3295650"/>
          <p14:tracePt t="29559" x="6340475" y="3251200"/>
          <p14:tracePt t="29568" x="6340475" y="3179763"/>
          <p14:tracePt t="29580" x="6330950" y="3108325"/>
          <p14:tracePt t="29593" x="6330950" y="3044825"/>
          <p14:tracePt t="29606" x="6330950" y="2973388"/>
          <p14:tracePt t="29619" x="6330950" y="2911475"/>
          <p14:tracePt t="29635" x="6357938" y="2857500"/>
          <p14:tracePt t="29651" x="6394450" y="2803525"/>
          <p14:tracePt t="29668" x="6518275" y="2697163"/>
          <p14:tracePt t="29685" x="6581775" y="2643188"/>
          <p14:tracePt t="29701" x="6653213" y="2616200"/>
          <p14:tracePt t="29718" x="6732588" y="2589213"/>
          <p14:tracePt t="29735" x="6759575" y="2581275"/>
          <p14:tracePt t="29751" x="6777038" y="2571750"/>
          <p14:tracePt t="29768" x="6796088" y="2544763"/>
          <p14:tracePt t="29785" x="6813550" y="2509838"/>
          <p14:tracePt t="29802" x="6848475" y="2455863"/>
          <p14:tracePt t="29818" x="6884988" y="2347913"/>
          <p14:tracePt t="29835" x="6894513" y="2303463"/>
          <p14:tracePt t="29851" x="6902450" y="2251075"/>
          <p14:tracePt t="29868" x="6911975" y="2224088"/>
          <p14:tracePt t="29885" x="6911975" y="2170113"/>
          <p14:tracePt t="29902" x="6911975" y="2160588"/>
          <p14:tracePt t="29918" x="6911975" y="2152650"/>
          <p14:tracePt t="29935" x="6911975" y="2133600"/>
          <p14:tracePt t="30192" x="6911975" y="2116138"/>
          <p14:tracePt t="30204" x="6911975" y="2089150"/>
          <p14:tracePt t="30217" x="6911975" y="2054225"/>
          <p14:tracePt t="30229" x="6902450" y="2000250"/>
          <p14:tracePt t="30242" x="6884988" y="1955800"/>
          <p14:tracePt t="30255" x="6875463" y="1928813"/>
          <p14:tracePt t="30269" x="6858000" y="1893888"/>
          <p14:tracePt t="30285" x="6848475" y="1874838"/>
          <p14:tracePt t="30301" x="6840538" y="1866900"/>
          <p14:tracePt t="30318" x="6804025" y="1839913"/>
          <p14:tracePt t="30335" x="6777038" y="1830388"/>
          <p14:tracePt t="30351" x="6742113" y="1812925"/>
          <p14:tracePt t="30368" x="6688138" y="1803400"/>
          <p14:tracePt t="30385" x="6670675" y="1785938"/>
          <p14:tracePt t="30402" x="6634163" y="1776413"/>
          <p14:tracePt t="30418" x="6572250" y="1768475"/>
          <p14:tracePt t="30435" x="6518275" y="1768475"/>
          <p14:tracePt t="30451" x="6465888" y="1758950"/>
          <p14:tracePt t="30468" x="6357938" y="1758950"/>
          <p14:tracePt t="30485" x="6313488" y="1758950"/>
          <p14:tracePt t="30503" x="6205538" y="1758950"/>
          <p14:tracePt t="30522" x="6180138" y="1758950"/>
          <p14:tracePt t="30536" x="6161088" y="1758950"/>
          <p14:tracePt t="30551" x="6143625" y="1758950"/>
          <p14:tracePt t="30568" x="6116638" y="1758950"/>
          <p14:tracePt t="30585" x="6081713" y="1758950"/>
          <p14:tracePt t="30602" x="6062663" y="1758950"/>
          <p14:tracePt t="30618" x="6045200" y="1758950"/>
          <p14:tracePt t="30635" x="6010275" y="1776413"/>
          <p14:tracePt t="30652" x="6000750" y="1795463"/>
          <p14:tracePt t="30668" x="5983288" y="1803400"/>
          <p14:tracePt t="30685" x="5956300" y="1830388"/>
          <p14:tracePt t="30702" x="5938838" y="1839913"/>
          <p14:tracePt t="30719" x="5929313" y="1857375"/>
          <p14:tracePt t="30735" x="5902325" y="1911350"/>
          <p14:tracePt t="30752" x="5884863" y="1946275"/>
          <p14:tracePt t="30768" x="5867400" y="1965325"/>
          <p14:tracePt t="30785" x="5848350" y="2000250"/>
          <p14:tracePt t="30803" x="5848350" y="2009775"/>
          <p14:tracePt t="30821" x="5840413" y="2027238"/>
          <p14:tracePt t="30841" x="5830888" y="2027238"/>
          <p14:tracePt t="30866" x="5830888" y="2036763"/>
          <p14:tracePt t="30893" x="5840413" y="2036763"/>
          <p14:tracePt t="31071" x="5857875" y="2036763"/>
          <p14:tracePt t="31082" x="5902325" y="2036763"/>
          <p14:tracePt t="31096" x="5983288" y="2017713"/>
          <p14:tracePt t="31109" x="6099175" y="2000250"/>
          <p14:tracePt t="31121" x="6232525" y="1973263"/>
          <p14:tracePt t="31139" x="6616700" y="1973263"/>
          <p14:tracePt t="31158" x="6680200" y="1973263"/>
          <p14:tracePt t="31172" x="6715125" y="1973263"/>
          <p14:tracePt t="31185" x="6742113" y="1973263"/>
          <p14:tracePt t="31202" x="6751638" y="1973263"/>
          <p14:tracePt t="31218" x="6759575" y="1973263"/>
          <p14:tracePt t="31235" x="6759575" y="1965325"/>
          <p14:tracePt t="31251" x="6777038" y="1938338"/>
          <p14:tracePt t="31268" x="6796088" y="1911350"/>
          <p14:tracePt t="31284" x="6796088" y="1830388"/>
          <p14:tracePt t="31302" x="6796088" y="1795463"/>
          <p14:tracePt t="31318" x="6796088" y="1768475"/>
          <p14:tracePt t="31334" x="6796088" y="1751013"/>
          <p14:tracePt t="31351" x="6759575" y="1704975"/>
          <p14:tracePt t="31368" x="6715125" y="1687513"/>
          <p14:tracePt t="31384" x="6616700" y="1643063"/>
          <p14:tracePt t="31403" x="6554788" y="1625600"/>
          <p14:tracePt t="31418" x="6483350" y="1616075"/>
          <p14:tracePt t="31435" x="6402388" y="1598613"/>
          <p14:tracePt t="31451" x="6340475" y="1589088"/>
          <p14:tracePt t="31468" x="6143625" y="1562100"/>
          <p14:tracePt t="31484" x="6072188" y="1562100"/>
          <p14:tracePt t="31501" x="5946775" y="1562100"/>
          <p14:tracePt t="31518" x="5875338" y="1562100"/>
          <p14:tracePt t="31534" x="5830888" y="1562100"/>
          <p14:tracePt t="31551" x="5768975" y="1571625"/>
          <p14:tracePt t="31568" x="5572125" y="1608138"/>
          <p14:tracePt t="31584" x="5491163" y="1625600"/>
          <p14:tracePt t="31601" x="5286375" y="1660525"/>
          <p14:tracePt t="31619" x="5187950" y="1697038"/>
          <p14:tracePt t="31634" x="5089525" y="1724025"/>
          <p14:tracePt t="31651" x="4956175" y="1776413"/>
          <p14:tracePt t="31669" x="4911725" y="1785938"/>
          <p14:tracePt t="31684" x="4894263" y="1803400"/>
          <p14:tracePt t="31701" x="4867275" y="1812925"/>
          <p14:tracePt t="31719" x="4857750" y="1812925"/>
          <p14:tracePt t="31734" x="4848225" y="1822450"/>
          <p14:tracePt t="31751" x="4822825" y="1830388"/>
          <p14:tracePt t="31768" x="4786313" y="1847850"/>
          <p14:tracePt t="31785" x="4768850" y="1874838"/>
          <p14:tracePt t="31802" x="4741863" y="1874838"/>
          <p14:tracePt t="31818" x="4732338" y="1893888"/>
          <p14:tracePt t="31834" x="4714875" y="1911350"/>
          <p14:tracePt t="31852" x="4705350" y="1911350"/>
          <p14:tracePt t="31868" x="4697413" y="1911350"/>
          <p14:tracePt t="31897" x="4697413" y="1928813"/>
          <p14:tracePt t="32126" x="4670425" y="1946275"/>
          <p14:tracePt t="32141" x="4652963" y="1973263"/>
          <p14:tracePt t="32152" x="4625975" y="2027238"/>
          <p14:tracePt t="32165" x="4608513" y="2089150"/>
          <p14:tracePt t="32178" x="4589463" y="2143125"/>
          <p14:tracePt t="32196" x="4589463" y="2259013"/>
          <p14:tracePt t="32216" x="4589463" y="2286000"/>
          <p14:tracePt t="32228" x="4598988" y="2339975"/>
          <p14:tracePt t="32241" x="4625975" y="2374900"/>
          <p14:tracePt t="32254" x="4670425" y="2428875"/>
          <p14:tracePt t="32268" x="4714875" y="2490788"/>
          <p14:tracePt t="32285" x="4776788" y="2544763"/>
          <p14:tracePt t="32301" x="4840288" y="2616200"/>
          <p14:tracePt t="32320" x="4875213" y="2660650"/>
          <p14:tracePt t="32334" x="4902200" y="2687638"/>
          <p14:tracePt t="32351" x="4956175" y="2768600"/>
          <p14:tracePt t="32369" x="4991100" y="2822575"/>
          <p14:tracePt t="32384" x="5027613" y="2894013"/>
          <p14:tracePt t="32401" x="5062538" y="2965450"/>
          <p14:tracePt t="32418" x="5108575" y="3071813"/>
          <p14:tracePt t="32435" x="5153025" y="3143250"/>
          <p14:tracePt t="32451" x="5180013" y="3179763"/>
          <p14:tracePt t="32468" x="5251450" y="3268663"/>
          <p14:tracePt t="32485" x="5295900" y="3303588"/>
          <p14:tracePt t="32501" x="5322888" y="3330575"/>
          <p14:tracePt t="32518" x="5402263" y="3375025"/>
          <p14:tracePt t="32536" x="5473700" y="3394075"/>
          <p14:tracePt t="32551" x="5554663" y="3394075"/>
          <p14:tracePt t="32568" x="5786438" y="3357563"/>
          <p14:tracePt t="32586" x="5929313" y="3259138"/>
          <p14:tracePt t="32602" x="6108700" y="3062288"/>
          <p14:tracePt t="32618" x="6500813" y="2366963"/>
          <p14:tracePt t="32636" x="6599238" y="2054225"/>
          <p14:tracePt t="32652" x="6670675" y="1830388"/>
          <p14:tracePt t="32668" x="6688138" y="1714500"/>
          <p14:tracePt t="32685" x="6697663" y="1554163"/>
          <p14:tracePt t="32702" x="6697663" y="1527175"/>
          <p14:tracePt t="32719" x="6697663" y="1500188"/>
          <p14:tracePt t="34515" x="6732588" y="1500188"/>
          <p14:tracePt t="35347" x="6796088" y="1500188"/>
          <p14:tracePt t="35362" x="6902450" y="1500188"/>
          <p14:tracePt t="35373" x="7027863" y="1500188"/>
          <p14:tracePt t="35386" x="7134225" y="1473200"/>
          <p14:tracePt t="35401" x="7259638" y="1446213"/>
          <p14:tracePt t="35418" x="7323138" y="1428750"/>
          <p14:tracePt t="35435" x="7394575" y="1401763"/>
          <p14:tracePt t="35452" x="7412038" y="1384300"/>
          <p14:tracePt t="35469" x="7429500" y="1366838"/>
          <p14:tracePt t="35485" x="7446963" y="1330325"/>
          <p14:tracePt t="35502" x="7446963" y="1322388"/>
          <p14:tracePt t="35518" x="7446963" y="1303338"/>
          <p14:tracePt t="35535" x="7439025" y="1250950"/>
          <p14:tracePt t="35552" x="7419975" y="1223963"/>
          <p14:tracePt t="35570" x="7340600" y="1169988"/>
          <p14:tracePt t="35589" x="7286625" y="1133475"/>
          <p14:tracePt t="35603" x="7224713" y="1116013"/>
          <p14:tracePt t="35618" x="7161213" y="1098550"/>
          <p14:tracePt t="35635" x="7089775" y="1089025"/>
          <p14:tracePt t="35635" x="7000875" y="1089025"/>
          <p14:tracePt t="35654" x="6902450" y="1089025"/>
          <p14:tracePt t="35672" x="6491288" y="1179513"/>
          <p14:tracePt t="35691" x="6330950" y="1250950"/>
          <p14:tracePt t="35704" x="6205538" y="1303338"/>
          <p14:tracePt t="35718" x="6108700" y="1357313"/>
          <p14:tracePt t="35735" x="6037263" y="1393825"/>
          <p14:tracePt t="35752" x="5938838" y="1465263"/>
          <p14:tracePt t="35769" x="5911850" y="1500188"/>
          <p14:tracePt t="35785" x="5894388" y="1517650"/>
          <p14:tracePt t="35802" x="5884863" y="1527175"/>
          <p14:tracePt t="36035" x="5875338" y="1544638"/>
          <p14:tracePt t="36050" x="5867400" y="1571625"/>
          <p14:tracePt t="36061" x="5867400" y="1608138"/>
          <p14:tracePt t="36074" x="5857875" y="1633538"/>
          <p14:tracePt t="36086" x="5857875" y="1660525"/>
          <p14:tracePt t="36101" x="5857875" y="1687513"/>
          <p14:tracePt t="36118" x="5857875" y="1714500"/>
          <p14:tracePt t="36135" x="5857875" y="1751013"/>
          <p14:tracePt t="36152" x="5857875" y="1768475"/>
          <p14:tracePt t="36168" x="5875338" y="1785938"/>
          <p14:tracePt t="36185" x="5894388" y="1803400"/>
          <p14:tracePt t="36202" x="5956300" y="1812925"/>
          <p14:tracePt t="36218" x="6000750" y="1812925"/>
          <p14:tracePt t="36236" x="6054725" y="1812925"/>
          <p14:tracePt t="36254" x="6081713" y="1803400"/>
          <p14:tracePt t="36269" x="6089650" y="1803400"/>
          <p14:tracePt t="36286" x="6099175" y="1785938"/>
          <p14:tracePt t="36302" x="6108700" y="1785938"/>
          <p14:tracePt t="36319" x="6108700" y="1768475"/>
          <p14:tracePt t="36336" x="6108700" y="1751013"/>
          <p14:tracePt t="36353" x="6108700" y="1714500"/>
          <p14:tracePt t="36369" x="6089650" y="1704975"/>
          <p14:tracePt t="36386" x="6054725" y="1679575"/>
          <p14:tracePt t="36386" x="6000750" y="1660525"/>
          <p14:tracePt t="36404" x="5929313" y="1643063"/>
          <p14:tracePt t="36419" x="5857875" y="1625600"/>
          <p14:tracePt t="36436" x="5768975" y="1625600"/>
          <p14:tracePt t="36452" x="5581650" y="1633538"/>
          <p14:tracePt t="36470" x="5438775" y="1679575"/>
          <p14:tracePt t="36486" x="5268913" y="1724025"/>
          <p14:tracePt t="36502" x="5153025" y="1758950"/>
          <p14:tracePt t="36519" x="4911725" y="1830388"/>
          <p14:tracePt t="36536" x="4822825" y="1847850"/>
          <p14:tracePt t="36552" x="4741863" y="1874838"/>
          <p14:tracePt t="36569" x="4625975" y="1911350"/>
          <p14:tracePt t="36586" x="4572000" y="1938338"/>
          <p14:tracePt t="36602" x="4527550" y="1955800"/>
          <p14:tracePt t="36620" x="4456113" y="1990725"/>
          <p14:tracePt t="36636" x="4446588" y="2009775"/>
          <p14:tracePt t="36653" x="4429125" y="2027238"/>
          <p14:tracePt t="36669" x="4402138" y="2081213"/>
          <p14:tracePt t="36687" x="4384675" y="2108200"/>
          <p14:tracePt t="36703" x="4367213" y="2143125"/>
          <p14:tracePt t="36720" x="4348163" y="2224088"/>
          <p14:tracePt t="36738" x="4340225" y="2286000"/>
          <p14:tracePt t="36752" x="4340225" y="2347913"/>
          <p14:tracePt t="36769" x="4340225" y="2419350"/>
          <p14:tracePt t="36786" x="4357688" y="2544763"/>
          <p14:tracePt t="36803" x="4367213" y="2589213"/>
          <p14:tracePt t="36819" x="4384675" y="2633663"/>
          <p14:tracePt t="36836" x="4411663" y="2697163"/>
          <p14:tracePt t="36853" x="4429125" y="2714625"/>
          <p14:tracePt t="36869" x="4438650" y="2741613"/>
          <p14:tracePt t="36886" x="4500563" y="2822575"/>
          <p14:tracePt t="36904" x="4527550" y="2847975"/>
          <p14:tracePt t="36919" x="4562475" y="2884488"/>
          <p14:tracePt t="36936" x="4581525" y="2901950"/>
          <p14:tracePt t="36953" x="4625975" y="2946400"/>
          <p14:tracePt t="36969" x="4643438" y="2955925"/>
          <p14:tracePt t="36986" x="4660900" y="2955925"/>
          <p14:tracePt t="37003" x="4670425" y="2973388"/>
          <p14:tracePt t="37208" x="4697413" y="3000375"/>
          <p14:tracePt t="37220" x="4732338" y="3054350"/>
          <p14:tracePt t="37233" x="4786313" y="3108325"/>
          <p14:tracePt t="37246" x="4830763" y="3160713"/>
          <p14:tracePt t="37262" x="4867275" y="3232150"/>
          <p14:tracePt t="37272" x="4911725" y="3295650"/>
          <p14:tracePt t="37286" x="4965700" y="3394075"/>
          <p14:tracePt t="37302" x="5027613" y="3527425"/>
          <p14:tracePt t="37319" x="5108575" y="3751263"/>
          <p14:tracePt t="37336" x="5133975" y="3830638"/>
          <p14:tracePt t="37352" x="5160963" y="3902075"/>
          <p14:tracePt t="37369" x="5187950" y="3973513"/>
          <p14:tracePt t="37387" x="5187950" y="4000500"/>
          <p14:tracePt t="37404" x="5187950" y="4027488"/>
          <p14:tracePt t="37419" x="5197475" y="4054475"/>
          <p14:tracePt t="37437" x="5197475" y="4062413"/>
          <p14:tracePt t="37452" x="5197475" y="4071938"/>
          <p14:tracePt t="37488" x="5197475" y="4081463"/>
          <p14:tracePt t="37551" x="5205413" y="4081463"/>
          <p14:tracePt t="37578" x="5214938" y="4081463"/>
          <p14:tracePt t="37590" x="5224463" y="4081463"/>
          <p14:tracePt t="37602" x="5251450" y="4081463"/>
          <p14:tracePt t="37615" x="5276850" y="4071938"/>
          <p14:tracePt t="37628" x="5322888" y="4054475"/>
          <p14:tracePt t="37641" x="5348288" y="4037013"/>
          <p14:tracePt t="37653" x="5375275" y="4017963"/>
          <p14:tracePt t="37669" x="5394325" y="4000500"/>
          <p14:tracePt t="37686" x="5438775" y="3946525"/>
          <p14:tracePt t="37704" x="5483225" y="3894138"/>
          <p14:tracePt t="37719" x="5537200" y="3803650"/>
          <p14:tracePt t="37736" x="5616575" y="3687763"/>
          <p14:tracePt t="37753" x="5724525" y="3500438"/>
          <p14:tracePt t="37769" x="5759450" y="3438525"/>
          <p14:tracePt t="37787" x="5848350" y="3205163"/>
          <p14:tracePt t="37805" x="5894388" y="3108325"/>
          <p14:tracePt t="37820" x="5929313" y="3009900"/>
          <p14:tracePt t="37836" x="5965825" y="2928938"/>
          <p14:tracePt t="37853" x="6027738" y="2803525"/>
          <p14:tracePt t="37871" x="6062663" y="2741613"/>
          <p14:tracePt t="37889" x="6134100" y="2562225"/>
          <p14:tracePt t="37908" x="6161088" y="2500313"/>
          <p14:tracePt t="37920" x="6205538" y="2419350"/>
          <p14:tracePt t="37936" x="6232525" y="2347913"/>
          <p14:tracePt t="37953" x="6269038" y="2295525"/>
          <p14:tracePt t="37969" x="6313488" y="2197100"/>
          <p14:tracePt t="37986" x="6330950" y="2170113"/>
          <p14:tracePt t="38003" x="6340475" y="2133600"/>
          <p14:tracePt t="38019" x="6367463" y="2089150"/>
          <p14:tracePt t="38037" x="6375400" y="2054225"/>
          <p14:tracePt t="38052" x="6384925" y="2009775"/>
          <p14:tracePt t="38069" x="6402388" y="1938338"/>
          <p14:tracePt t="38087" x="6402388" y="1911350"/>
          <p14:tracePt t="38104" x="6402388" y="1857375"/>
          <p14:tracePt t="38123" x="6402388" y="1839913"/>
          <p14:tracePt t="38137" x="6402388" y="1830388"/>
          <p14:tracePt t="38152" x="6402388" y="1822450"/>
          <p14:tracePt t="38404" x="6402388" y="1812925"/>
          <p14:tracePt t="38423" x="6394450" y="1776413"/>
          <p14:tracePt t="38442" x="6384925" y="1768475"/>
          <p14:tracePt t="38454" x="6357938" y="1751013"/>
          <p14:tracePt t="38468" x="6323013" y="1731963"/>
          <p14:tracePt t="38480" x="6286500" y="1714500"/>
          <p14:tracePt t="38493" x="6242050" y="1679575"/>
          <p14:tracePt t="38507" x="6188075" y="1660525"/>
          <p14:tracePt t="38524" x="6010275" y="1589088"/>
          <p14:tracePt t="38544" x="5938838" y="1571625"/>
          <p14:tracePt t="38557" x="5875338" y="1554163"/>
          <p14:tracePt t="38570" x="5822950" y="1544638"/>
          <p14:tracePt t="38586" x="5786438" y="1536700"/>
          <p14:tracePt t="38603" x="5768975" y="1536700"/>
          <p14:tracePt t="38619" x="5741988" y="1536700"/>
          <p14:tracePt t="38636" x="5732463" y="1536700"/>
          <p14:tracePt t="38685" x="5724525" y="1536700"/>
          <p14:tracePt t="38710" x="5715000" y="1544638"/>
          <p14:tracePt t="38738" x="5705475" y="1562100"/>
          <p14:tracePt t="38750" x="5697538" y="1589088"/>
          <p14:tracePt t="38761" x="5680075" y="1625600"/>
          <p14:tracePt t="38774" x="5670550" y="1687513"/>
          <p14:tracePt t="38787" x="5670550" y="1751013"/>
          <p14:tracePt t="38803" x="5670550" y="1830388"/>
          <p14:tracePt t="38820" x="5670550" y="1901825"/>
          <p14:tracePt t="38836" x="5688013" y="2062163"/>
          <p14:tracePt t="38853" x="5705475" y="2133600"/>
          <p14:tracePt t="38869" x="5715000" y="2205038"/>
          <p14:tracePt t="38886" x="5741988" y="2303463"/>
          <p14:tracePt t="38903" x="5751513" y="2339975"/>
          <p14:tracePt t="38919" x="5751513" y="2357438"/>
          <p14:tracePt t="38936" x="5759450" y="2374900"/>
          <p14:tracePt t="38953" x="5759450" y="2384425"/>
          <p14:tracePt t="39004" x="5768975" y="2384425"/>
          <p14:tracePt t="39092" x="5776913" y="2384425"/>
          <p14:tracePt t="39117" x="5786438" y="2384425"/>
          <p14:tracePt t="39143" x="5795963" y="2384425"/>
          <p14:tracePt t="40915" x="5803900" y="2384425"/>
          <p14:tracePt t="40976" x="5813425" y="2384425"/>
          <p14:tracePt t="40990" x="5840413" y="2393950"/>
          <p14:tracePt t="41001" x="5875338" y="2393950"/>
          <p14:tracePt t="41014" x="5929313" y="2393950"/>
          <p14:tracePt t="41028" x="5973763" y="2393950"/>
          <p14:tracePt t="41039" x="6027738" y="2393950"/>
          <p14:tracePt t="41059" x="6089650" y="2374900"/>
          <p14:tracePt t="41078" x="6099175" y="2366963"/>
          <p14:tracePt t="41090" x="6108700" y="2357438"/>
          <p14:tracePt t="41103" x="6116638" y="2357438"/>
          <p14:tracePt t="41119" x="6126163" y="2347913"/>
          <p14:tracePt t="41136" x="6126163" y="2322513"/>
          <p14:tracePt t="41153" x="6134100" y="2286000"/>
          <p14:tracePt t="41169" x="6134100" y="2197100"/>
          <p14:tracePt t="41186" x="6134100" y="2160588"/>
          <p14:tracePt t="41203" x="6126163" y="2108200"/>
          <p14:tracePt t="41222" x="6108700" y="2081213"/>
          <p14:tracePt t="41236" x="6099175" y="2062163"/>
          <p14:tracePt t="41253" x="6072188" y="2036763"/>
          <p14:tracePt t="41271" x="6054725" y="2017713"/>
          <p14:tracePt t="41286" x="6037263" y="2009775"/>
          <p14:tracePt t="41303" x="6000750" y="1982788"/>
          <p14:tracePt t="41320" x="5973763" y="1965325"/>
          <p14:tracePt t="41336" x="5946775" y="1955800"/>
          <p14:tracePt t="41353" x="5919788" y="1938338"/>
          <p14:tracePt t="41369" x="5884863" y="1911350"/>
          <p14:tracePt t="41386" x="5848350" y="1901825"/>
          <p14:tracePt t="41403" x="5830888" y="1893888"/>
          <p14:tracePt t="41419" x="5795963" y="1874838"/>
          <p14:tracePt t="41436" x="5776913" y="1866900"/>
          <p14:tracePt t="41692" x="5751513" y="1857375"/>
          <p14:tracePt t="41703" x="5697538" y="1830388"/>
          <p14:tracePt t="41714" x="5626100" y="1803400"/>
          <p14:tracePt t="41728" x="5527675" y="1768475"/>
          <p14:tracePt t="41740" x="5394325" y="1731963"/>
          <p14:tracePt t="41754" x="5268913" y="1704975"/>
          <p14:tracePt t="41769" x="5116513" y="1679575"/>
          <p14:tracePt t="41786" x="4946650" y="1679575"/>
          <p14:tracePt t="41803" x="4367213" y="1679575"/>
          <p14:tracePt t="41819" x="4187825" y="1697038"/>
          <p14:tracePt t="41836" x="4000500" y="1731963"/>
          <p14:tracePt t="41853" x="3679825" y="1812925"/>
          <p14:tracePt t="41870" x="3554413" y="1857375"/>
          <p14:tracePt t="41886" x="3446463" y="1911350"/>
          <p14:tracePt t="41903" x="3116263" y="2062163"/>
          <p14:tracePt t="41919" x="3036888" y="2108200"/>
          <p14:tracePt t="41936" x="2928938" y="2170113"/>
          <p14:tracePt t="41953" x="2768600" y="2286000"/>
          <p14:tracePt t="41970" x="2697163" y="2347913"/>
          <p14:tracePt t="41986" x="2625725" y="2401888"/>
          <p14:tracePt t="42003" x="2465388" y="2527300"/>
          <p14:tracePt t="42022" x="2401888" y="2598738"/>
          <p14:tracePt t="42036" x="2347913" y="2652713"/>
          <p14:tracePt t="42053" x="2259013" y="2741613"/>
          <p14:tracePt t="42070" x="2214563" y="2786063"/>
          <p14:tracePt t="42086" x="2179638" y="2830513"/>
          <p14:tracePt t="42103" x="2152650" y="2884488"/>
          <p14:tracePt t="42119" x="2098675" y="2982913"/>
          <p14:tracePt t="42136" x="2089150" y="3027363"/>
          <p14:tracePt t="42153" x="2071688" y="3062288"/>
          <p14:tracePt t="42169" x="2071688" y="3116263"/>
          <p14:tracePt t="42186" x="2071688" y="3133725"/>
          <p14:tracePt t="42203" x="2071688" y="3160713"/>
          <p14:tracePt t="42219" x="2071688" y="3224213"/>
          <p14:tracePt t="42237" x="2071688" y="3268663"/>
          <p14:tracePt t="42253" x="2081213" y="3330575"/>
          <p14:tracePt t="42269" x="2081213" y="3384550"/>
          <p14:tracePt t="42269" x="2108200" y="3429000"/>
          <p14:tracePt t="42287" x="2116138" y="3465513"/>
          <p14:tracePt t="42303" x="2133600" y="3482975"/>
          <p14:tracePt t="42320" x="2160588" y="3536950"/>
          <p14:tracePt t="42339" x="2187575" y="3554413"/>
          <p14:tracePt t="42353" x="2214563" y="3581400"/>
          <p14:tracePt t="42369" x="2268538" y="3608388"/>
          <p14:tracePt t="42386" x="2347913" y="3679825"/>
          <p14:tracePt t="42404" x="2411413" y="3724275"/>
          <p14:tracePt t="42419" x="2482850" y="3768725"/>
          <p14:tracePt t="42436" x="2660650" y="3884613"/>
          <p14:tracePt t="42454" x="2751138" y="3929063"/>
          <p14:tracePt t="42469" x="2840038" y="3965575"/>
          <p14:tracePt t="42486" x="3062288" y="4010025"/>
          <p14:tracePt t="42504" x="3214688" y="4010025"/>
          <p14:tracePt t="42519" x="3419475" y="3990975"/>
          <p14:tracePt t="42536" x="3973513" y="3822700"/>
          <p14:tracePt t="42554" x="4152900" y="3751263"/>
          <p14:tracePt t="42569" x="4286250" y="3687763"/>
          <p14:tracePt t="42586" x="4419600" y="3625850"/>
          <p14:tracePt t="42603" x="4679950" y="3473450"/>
          <p14:tracePt t="42619" x="4795838" y="3367088"/>
          <p14:tracePt t="42637" x="5160963" y="2919413"/>
          <p14:tracePt t="42658" x="5232400" y="2786063"/>
          <p14:tracePt t="42670" x="5276850" y="2652713"/>
          <p14:tracePt t="42686" x="5276850" y="2536825"/>
          <p14:tracePt t="42703" x="5259388" y="2303463"/>
          <p14:tracePt t="42721" x="5232400" y="2205038"/>
          <p14:tracePt t="42736" x="5197475" y="2125663"/>
          <p14:tracePt t="42753" x="5160963" y="2071688"/>
          <p14:tracePt t="42769" x="5062538" y="1990725"/>
          <p14:tracePt t="42786" x="4973638" y="1955800"/>
          <p14:tracePt t="42803" x="4875213" y="1928813"/>
          <p14:tracePt t="42820" x="4679950" y="1911350"/>
          <p14:tracePt t="42837" x="4589463" y="1911350"/>
          <p14:tracePt t="42853" x="4500563" y="1911350"/>
          <p14:tracePt t="42870" x="4357688" y="1946275"/>
          <p14:tracePt t="42886" x="4313238" y="1955800"/>
          <p14:tracePt t="42903" x="4259263" y="1982788"/>
          <p14:tracePt t="42919" x="4224338" y="2000250"/>
          <p14:tracePt t="42936" x="4197350" y="2027238"/>
          <p14:tracePt t="42936" x="4179888" y="2044700"/>
          <p14:tracePt t="42955" x="4143375" y="2089150"/>
          <p14:tracePt t="42969" x="4116388" y="2125663"/>
          <p14:tracePt t="42969" x="4108450" y="2179638"/>
          <p14:tracePt t="42987" x="4108450" y="2214563"/>
          <p14:tracePt t="43003" x="4108450" y="2232025"/>
          <p14:tracePt t="43020" x="4108450" y="2251075"/>
          <p14:tracePt t="43036" x="4108450" y="2259013"/>
          <p14:tracePt t="43053" x="4108450" y="2241550"/>
          <p14:tracePt t="43319" x="4133850" y="2205038"/>
          <p14:tracePt t="43332" x="4179888" y="2133600"/>
          <p14:tracePt t="43344" x="4251325" y="2071688"/>
          <p14:tracePt t="43357" x="4313238" y="2000250"/>
          <p14:tracePt t="43375" x="4598988" y="1812925"/>
          <p14:tracePt t="43395" x="4705350" y="1741488"/>
          <p14:tracePt t="43408" x="4813300" y="1697038"/>
          <p14:tracePt t="43421" x="4919663" y="1643063"/>
          <p14:tracePt t="43437" x="5027613" y="1616075"/>
          <p14:tracePt t="43453" x="5160963" y="1598613"/>
          <p14:tracePt t="43470" x="5295900" y="1571625"/>
          <p14:tracePt t="43486" x="5537200" y="1562100"/>
          <p14:tracePt t="43503" x="5634038" y="1562100"/>
          <p14:tracePt t="43519" x="5822950" y="1562100"/>
          <p14:tracePt t="43537" x="5894388" y="1581150"/>
          <p14:tracePt t="43553" x="5965825" y="1589088"/>
          <p14:tracePt t="43569" x="6045200" y="1598613"/>
          <p14:tracePt t="43586" x="6126163" y="1608138"/>
          <p14:tracePt t="43602" x="6276975" y="1643063"/>
          <p14:tracePt t="43619" x="6323013" y="1652588"/>
          <p14:tracePt t="43636" x="6384925" y="1660525"/>
          <p14:tracePt t="43653" x="6419850" y="1670050"/>
          <p14:tracePt t="43669" x="6473825" y="1670050"/>
          <p14:tracePt t="43686" x="6527800" y="1670050"/>
          <p14:tracePt t="43703" x="6626225" y="1679575"/>
          <p14:tracePt t="43719" x="6653213" y="1679575"/>
          <p14:tracePt t="43736" x="6697663" y="1687513"/>
          <p14:tracePt t="43753" x="6724650" y="1704975"/>
          <p14:tracePt t="43769" x="6732588" y="1704975"/>
          <p14:tracePt t="43787" x="6759575" y="1731963"/>
          <p14:tracePt t="43805" x="6769100" y="1751013"/>
          <p14:tracePt t="43819" x="6777038" y="1776413"/>
          <p14:tracePt t="43836" x="6796088" y="1812925"/>
          <p14:tracePt t="43854" x="6796088" y="1857375"/>
          <p14:tracePt t="43869" x="6804025" y="1919288"/>
          <p14:tracePt t="43886" x="6804025" y="1990725"/>
          <p14:tracePt t="43903" x="6804025" y="2125663"/>
          <p14:tracePt t="43920" x="6804025" y="2170113"/>
          <p14:tracePt t="43936" x="6804025" y="2214563"/>
          <p14:tracePt t="43953" x="6804025" y="2232025"/>
          <p14:tracePt t="43969" x="6796088" y="2241550"/>
          <p14:tracePt t="44159" x="6786563" y="2268538"/>
          <p14:tracePt t="44172" x="6769100" y="2312988"/>
          <p14:tracePt t="44184" x="6751638" y="2384425"/>
          <p14:tracePt t="44196" x="6724650" y="2455863"/>
          <p14:tracePt t="44209" x="6697663" y="2544763"/>
          <p14:tracePt t="44223" x="6661150" y="2616200"/>
          <p14:tracePt t="44236" x="6616700" y="2724150"/>
          <p14:tracePt t="44253" x="6581775" y="2830513"/>
          <p14:tracePt t="44269" x="6500813" y="3036888"/>
          <p14:tracePt t="44286" x="6465888" y="3143250"/>
          <p14:tracePt t="44303" x="6429375" y="3232150"/>
          <p14:tracePt t="44319" x="6394450" y="3322638"/>
          <p14:tracePt t="44336" x="6323013" y="3509963"/>
          <p14:tracePt t="44353" x="6296025" y="3571875"/>
          <p14:tracePt t="44369" x="6276975" y="3633788"/>
          <p14:tracePt t="44386" x="6242050" y="3705225"/>
          <p14:tracePt t="44403" x="6224588" y="3732213"/>
          <p14:tracePt t="44419" x="6215063" y="3759200"/>
          <p14:tracePt t="44436" x="6170613" y="3822700"/>
          <p14:tracePt t="44453" x="6143625" y="3867150"/>
          <p14:tracePt t="44469" x="6116638" y="3902075"/>
          <p14:tracePt t="44486" x="6045200" y="3973513"/>
          <p14:tracePt t="44504" x="6018213" y="4010025"/>
          <p14:tracePt t="44519" x="5973763" y="4037013"/>
          <p14:tracePt t="44536" x="5946775" y="4054475"/>
          <p14:tracePt t="44553" x="5848350" y="4108450"/>
          <p14:tracePt t="44569" x="5786438" y="4133850"/>
          <p14:tracePt t="44586" x="5661025" y="4170363"/>
          <p14:tracePt t="44604" x="5599113" y="4179888"/>
          <p14:tracePt t="44619" x="5545138" y="4187825"/>
          <p14:tracePt t="44636" x="5491163" y="4187825"/>
          <p14:tracePt t="44653" x="5313363" y="4133850"/>
          <p14:tracePt t="44669" x="5232400" y="4089400"/>
          <p14:tracePt t="44686" x="5170488" y="4037013"/>
          <p14:tracePt t="44703" x="5037138" y="3929063"/>
          <p14:tracePt t="44720" x="4956175" y="3857625"/>
          <p14:tracePt t="44736" x="4875213" y="3768725"/>
          <p14:tracePt t="44753" x="4670425" y="3527425"/>
          <p14:tracePt t="44770" x="4625975" y="3438525"/>
          <p14:tracePt t="44786" x="4572000" y="3357563"/>
          <p14:tracePt t="44803" x="4491038" y="3241675"/>
          <p14:tracePt t="44821" x="4456113" y="3187700"/>
          <p14:tracePt t="44836" x="4419600" y="3133725"/>
          <p14:tracePt t="44853" x="4394200" y="3081338"/>
          <p14:tracePt t="44870" x="4322763" y="2946400"/>
          <p14:tracePt t="44886" x="4295775" y="2884488"/>
          <p14:tracePt t="44903" x="4259263" y="2830513"/>
          <p14:tracePt t="44919" x="4214813" y="2751138"/>
          <p14:tracePt t="44936" x="4197350" y="2724150"/>
          <p14:tracePt t="44953" x="4179888" y="2697163"/>
          <p14:tracePt t="44969" x="4160838" y="2660650"/>
          <p14:tracePt t="44988" x="4143375" y="2643188"/>
          <p14:tracePt t="45003" x="4143375" y="2616200"/>
          <p14:tracePt t="45020" x="4125913" y="2571750"/>
          <p14:tracePt t="45038" x="4125913" y="2544763"/>
          <p14:tracePt t="45053" x="4125913" y="2527300"/>
          <p14:tracePt t="45069" x="4125913" y="2509838"/>
          <p14:tracePt t="45086" x="4125913" y="2446338"/>
          <p14:tracePt t="45103" x="4125913" y="2419350"/>
          <p14:tracePt t="45119" x="4125913" y="2393950"/>
          <p14:tracePt t="45136" x="4143375" y="2322513"/>
          <p14:tracePt t="45153" x="4160838" y="2303463"/>
          <p14:tracePt t="45170" x="4170363" y="2276475"/>
          <p14:tracePt t="45186" x="4214813" y="2232025"/>
          <p14:tracePt t="45203" x="4232275" y="2214563"/>
          <p14:tracePt t="45219" x="4259263" y="2187575"/>
          <p14:tracePt t="45236" x="4330700" y="2143125"/>
          <p14:tracePt t="45254" x="4384675" y="2116138"/>
          <p14:tracePt t="45269" x="4438650" y="2089150"/>
          <p14:tracePt t="45286" x="4500563" y="2062163"/>
          <p14:tracePt t="45303" x="4660900" y="2000250"/>
          <p14:tracePt t="45320" x="4751388" y="1965325"/>
          <p14:tracePt t="45336" x="4830763" y="1938338"/>
          <p14:tracePt t="45353" x="4983163" y="1893888"/>
          <p14:tracePt t="45369" x="5054600" y="1874838"/>
          <p14:tracePt t="45386" x="5143500" y="1866900"/>
          <p14:tracePt t="45403" x="5322888" y="1866900"/>
          <p14:tracePt t="45420" x="5419725" y="1857375"/>
          <p14:tracePt t="45436" x="5510213" y="1857375"/>
          <p14:tracePt t="45454" x="5581650" y="1857375"/>
          <p14:tracePt t="45470" x="5680075" y="1857375"/>
          <p14:tracePt t="45486" x="5741988" y="1866900"/>
          <p14:tracePt t="45503" x="5848350" y="1893888"/>
          <p14:tracePt t="45519" x="5929313" y="1946275"/>
          <p14:tracePt t="45536" x="5983288" y="1982788"/>
          <p14:tracePt t="45553" x="6045200" y="2027238"/>
          <p14:tracePt t="45569" x="6143625" y="2179638"/>
          <p14:tracePt t="45586" x="6197600" y="2268538"/>
          <p14:tracePt t="45603" x="6232525" y="2357438"/>
          <p14:tracePt t="45619" x="6296025" y="2544763"/>
          <p14:tracePt t="45637" x="6296025" y="2643188"/>
          <p14:tracePt t="45653" x="6303963" y="2741613"/>
          <p14:tracePt t="45669" x="6303963" y="2901950"/>
          <p14:tracePt t="45687" x="6303963" y="2990850"/>
          <p14:tracePt t="45704" x="6296025" y="3062288"/>
          <p14:tracePt t="45719" x="6276975" y="3152775"/>
          <p14:tracePt t="45736" x="6251575" y="3303588"/>
          <p14:tracePt t="45753" x="6242050" y="3384550"/>
          <p14:tracePt t="45769" x="6215063" y="3465513"/>
          <p14:tracePt t="45786" x="6197600" y="3527425"/>
          <p14:tracePt t="45803" x="6170613" y="3660775"/>
          <p14:tracePt t="45820" x="6161088" y="3724275"/>
          <p14:tracePt t="45836" x="6143625" y="3848100"/>
          <p14:tracePt t="45854" x="6126163" y="3911600"/>
          <p14:tracePt t="45869" x="6116638" y="3973513"/>
          <p14:tracePt t="45886" x="6116638" y="4010025"/>
          <p14:tracePt t="45903" x="6099175" y="4054475"/>
          <p14:tracePt t="45919" x="6081713" y="4081463"/>
          <p14:tracePt t="45936" x="6054725" y="4098925"/>
          <p14:tracePt t="45954" x="6027738" y="4116388"/>
          <p14:tracePt t="45969" x="6000750" y="4125913"/>
          <p14:tracePt t="45986" x="5929313" y="4143375"/>
          <p14:tracePt t="45986" x="5840413" y="4152900"/>
          <p14:tracePt t="46006" x="5741988" y="4152900"/>
          <p14:tracePt t="46020" x="5643563" y="4152900"/>
          <p14:tracePt t="46036" x="5545138" y="4133850"/>
          <p14:tracePt t="46053" x="5276850" y="4017963"/>
          <p14:tracePt t="46069" x="5187950" y="3956050"/>
          <p14:tracePt t="46086" x="5081588" y="3857625"/>
          <p14:tracePt t="46103" x="4965700" y="3751263"/>
          <p14:tracePt t="46119" x="4803775" y="3527425"/>
          <p14:tracePt t="46136" x="4741863" y="3455988"/>
          <p14:tracePt t="46153" x="4633913" y="3313113"/>
          <p14:tracePt t="46171" x="4581525" y="3241675"/>
          <p14:tracePt t="46186" x="4537075" y="3170238"/>
          <p14:tracePt t="46203" x="4483100" y="3098800"/>
          <p14:tracePt t="46219" x="4429125" y="3036888"/>
          <p14:tracePt t="46236" x="4322763" y="2901950"/>
          <p14:tracePt t="46253" x="4295775" y="2857500"/>
          <p14:tracePt t="46269" x="4232275" y="2751138"/>
          <p14:tracePt t="46286" x="4205288" y="2670175"/>
          <p14:tracePt t="46303" x="4197350" y="2616200"/>
          <p14:tracePt t="46319" x="4187825" y="2527300"/>
          <p14:tracePt t="46336" x="4187825" y="2347913"/>
          <p14:tracePt t="46353" x="4187825" y="2276475"/>
          <p14:tracePt t="46369" x="4214813" y="2143125"/>
          <p14:tracePt t="46388" x="4251325" y="2089150"/>
          <p14:tracePt t="46403" x="4276725" y="2036763"/>
          <p14:tracePt t="46419" x="4313238" y="1990725"/>
          <p14:tracePt t="46436" x="4384675" y="1901825"/>
          <p14:tracePt t="46454" x="4429125" y="1857375"/>
          <p14:tracePt t="46469" x="4473575" y="1830388"/>
          <p14:tracePt t="46486" x="4643438" y="1751013"/>
          <p14:tracePt t="46503" x="4848225" y="1697038"/>
          <p14:tracePt t="46519" x="5116513" y="1643063"/>
          <p14:tracePt t="46536" x="5840413" y="1562100"/>
          <p14:tracePt t="46555" x="6134100" y="1544638"/>
          <p14:tracePt t="46569" x="6348413" y="1544638"/>
          <p14:tracePt t="46586" x="6483350" y="1544638"/>
          <p14:tracePt t="46603" x="6626225" y="1571625"/>
          <p14:tracePt t="46620" x="6680200" y="1589088"/>
          <p14:tracePt t="46636" x="6732588" y="1625600"/>
          <p14:tracePt t="46653" x="6902450" y="1822450"/>
          <p14:tracePt t="46669" x="6965950" y="1919288"/>
          <p14:tracePt t="46686" x="7000875" y="2009775"/>
          <p14:tracePt t="46703" x="7037388" y="2179638"/>
          <p14:tracePt t="46720" x="7037388" y="2276475"/>
          <p14:tracePt t="46736" x="7027863" y="2411413"/>
          <p14:tracePt t="46753" x="6956425" y="2625725"/>
          <p14:tracePt t="46771" x="6911975" y="2697163"/>
          <p14:tracePt t="46787" x="6884988" y="2732088"/>
          <p14:tracePt t="46803" x="6858000" y="2768600"/>
          <p14:tracePt t="48590" x="6840538" y="2768600"/>
          <p14:tracePt t="49123" x="6796088" y="2751138"/>
          <p14:tracePt t="49136" x="6724650" y="2714625"/>
          <p14:tracePt t="49149" x="6572250" y="2652713"/>
          <p14:tracePt t="49162" x="6340475" y="2536825"/>
          <p14:tracePt t="49180" x="5724525" y="2268538"/>
          <p14:tracePt t="49199" x="5527675" y="2197100"/>
          <p14:tracePt t="49212" x="5394325" y="2143125"/>
          <p14:tracePt t="49225" x="5313363" y="2116138"/>
          <p14:tracePt t="49238" x="5251450" y="2098675"/>
          <p14:tracePt t="49253" x="5205413" y="2081213"/>
          <p14:tracePt t="49270" x="5187950" y="2062163"/>
          <p14:tracePt t="49286" x="5160963" y="2062163"/>
          <p14:tracePt t="49303" x="5153025" y="2062163"/>
          <p14:tracePt t="49319" x="5143500" y="2054225"/>
          <p14:tracePt t="49379" x="5126038" y="2036763"/>
          <p14:tracePt t="49416" x="5116513" y="2036763"/>
          <p14:tracePt t="49430" x="5108575" y="2017713"/>
          <p14:tracePt t="49443" x="5081588" y="2000250"/>
          <p14:tracePt t="49455" x="5062538" y="1982788"/>
          <p14:tracePt t="49469" x="5045075" y="1955800"/>
          <p14:tracePt t="49486" x="5010150" y="1946275"/>
          <p14:tracePt t="49503" x="4965700" y="1901825"/>
          <p14:tracePt t="49520" x="4965700" y="1884363"/>
          <p14:tracePt t="49536" x="4946650" y="1884363"/>
          <p14:tracePt t="49553" x="4929188" y="1866900"/>
          <p14:tracePt t="49570" x="4929188" y="1857375"/>
          <p14:tracePt t="49586" x="4929188" y="1847850"/>
          <p14:tracePt t="49621" x="4919663" y="1847850"/>
          <p14:tracePt t="49646" x="4946650" y="1847850"/>
          <p14:tracePt t="49817" x="5018088" y="1847850"/>
          <p14:tracePt t="49837" x="5037138" y="1847850"/>
          <p14:tracePt t="49849" x="5054600" y="1847850"/>
          <p14:tracePt t="49862" x="5062538" y="1847850"/>
          <p14:tracePt t="49875" x="5072063" y="1847850"/>
          <p14:tracePt t="49887" x="5081588" y="1847850"/>
          <p14:tracePt t="59576" x="5126038" y="1847850"/>
          <p14:tracePt t="60204" x="5268913" y="1847850"/>
          <p14:tracePt t="60216" x="5786438" y="1795463"/>
          <p14:tracePt t="60229" x="6562725" y="1697038"/>
          <p14:tracePt t="60247" x="8045450" y="1438275"/>
          <p14:tracePt t="60267" x="8358188" y="1374775"/>
          <p14:tracePt t="60281" x="8474075" y="1357313"/>
          <p14:tracePt t="60293" x="8528050" y="1339850"/>
          <p14:tracePt t="60309" x="8545513" y="1330325"/>
          <p14:tracePt t="60320" x="8555038" y="1330325"/>
          <p14:tracePt t="60337" x="8545513" y="1312863"/>
          <p14:tracePt t="60382" x="8491538" y="1276350"/>
          <p14:tracePt t="60395" x="8420100" y="1223963"/>
          <p14:tracePt t="60407" x="8348663" y="1187450"/>
          <p14:tracePt t="60421" x="8304213" y="1160463"/>
          <p14:tracePt t="60433" x="8259763" y="1143000"/>
          <p14:tracePt t="60445" x="8215313" y="1133475"/>
          <p14:tracePt t="60461" x="8180388" y="1125538"/>
          <p14:tracePt t="60471" x="8134350" y="1125538"/>
          <p14:tracePt t="60487" x="8099425" y="1125538"/>
          <p14:tracePt t="60504" x="8045450" y="1133475"/>
          <p14:tracePt t="60520" x="7947025" y="1179513"/>
          <p14:tracePt t="60537" x="7885113" y="1223963"/>
          <p14:tracePt t="60554" x="7796213" y="1268413"/>
          <p14:tracePt t="60570" x="7491413" y="1419225"/>
          <p14:tracePt t="60587" x="7375525" y="1473200"/>
          <p14:tracePt t="60603" x="7277100" y="1517650"/>
          <p14:tracePt t="60620" x="7116763" y="1589088"/>
          <p14:tracePt t="60637" x="7054850" y="1598613"/>
          <p14:tracePt t="60653" x="7018338" y="1616075"/>
          <p14:tracePt t="60670" x="7000875" y="1616075"/>
          <p14:tracePt t="60903" x="6983413" y="1616075"/>
          <p14:tracePt t="60916" x="6946900" y="1616075"/>
          <p14:tracePt t="60930" x="6911975" y="1608138"/>
          <p14:tracePt t="60943" x="6867525" y="1589088"/>
          <p14:tracePt t="60954" x="6840538" y="1571625"/>
          <p14:tracePt t="60970" x="6796088" y="1554163"/>
          <p14:tracePt t="60987" x="6769100" y="1536700"/>
          <p14:tracePt t="61004" x="6715125" y="1517650"/>
          <p14:tracePt t="61021" x="6688138" y="1500188"/>
          <p14:tracePt t="61036" x="6670675" y="1500188"/>
          <p14:tracePt t="61054" x="6643688" y="1490663"/>
          <p14:tracePt t="61071" x="6616700" y="1482725"/>
          <p14:tracePt t="61088" x="6572250" y="1482725"/>
          <p14:tracePt t="61108" x="6545263" y="1482725"/>
          <p14:tracePt t="61121" x="6527800" y="1482725"/>
          <p14:tracePt t="61136" x="6510338" y="1482725"/>
          <p14:tracePt t="61153" x="6491288" y="1482725"/>
          <p14:tracePt t="61171" x="6483350" y="1482725"/>
          <p14:tracePt t="61186" x="6473825" y="1490663"/>
          <p14:tracePt t="61204" x="6465888" y="1500188"/>
          <p14:tracePt t="61220" x="6438900" y="1517650"/>
          <p14:tracePt t="61237" x="6419850" y="1517650"/>
          <p14:tracePt t="61253" x="6402388" y="1536700"/>
          <p14:tracePt t="61270" x="6367463" y="1562100"/>
          <p14:tracePt t="61287" x="6348413" y="1571625"/>
          <p14:tracePt t="61303" x="6340475" y="1581150"/>
          <p14:tracePt t="61320" x="6313488" y="1589088"/>
          <p14:tracePt t="61338" x="6303963" y="1589088"/>
          <p14:tracePt t="61353" x="6303963" y="1598613"/>
          <p14:tracePt t="61370" x="6296025" y="1598613"/>
          <p14:tracePt t="61387" x="6286500" y="1598613"/>
          <p14:tracePt t="61413" x="6286500" y="1608138"/>
          <p14:tracePt t="61425" x="6269038" y="1608138"/>
          <p14:tracePt t="61642" x="6242050" y="1616075"/>
          <p14:tracePt t="61655" x="6197600" y="1625600"/>
          <p14:tracePt t="61668" x="6170613" y="1625600"/>
          <p14:tracePt t="61680" x="6134100" y="1643063"/>
          <p14:tracePt t="61693" x="6108700" y="1652588"/>
          <p14:tracePt t="61705" x="6072188" y="1670050"/>
          <p14:tracePt t="61724" x="6000750" y="1724025"/>
          <p14:tracePt t="61744" x="5965825" y="1751013"/>
          <p14:tracePt t="61757" x="5938838" y="1776413"/>
          <p14:tracePt t="61771" x="5911850" y="1812925"/>
          <p14:tracePt t="61787" x="5894388" y="1839913"/>
          <p14:tracePt t="61803" x="5884863" y="1866900"/>
          <p14:tracePt t="61820" x="5875338" y="1901825"/>
          <p14:tracePt t="61836" x="5857875" y="1990725"/>
          <p14:tracePt t="61853" x="5848350" y="2081213"/>
          <p14:tracePt t="61871" x="5840413" y="2116138"/>
          <p14:tracePt t="61887" x="5830888" y="2170113"/>
          <p14:tracePt t="61903" x="5830888" y="2197100"/>
          <p14:tracePt t="61920" x="5830888" y="2259013"/>
          <p14:tracePt t="61937" x="5830888" y="2286000"/>
          <p14:tracePt t="61953" x="5830888" y="2303463"/>
          <p14:tracePt t="61970" x="5830888" y="2347913"/>
          <p14:tracePt t="61987" x="5830888" y="2374900"/>
          <p14:tracePt t="62004" x="5830888" y="2401888"/>
          <p14:tracePt t="62020" x="5830888" y="2428875"/>
          <p14:tracePt t="62037" x="5830888" y="2482850"/>
          <p14:tracePt t="62054" x="5830888" y="2509838"/>
          <p14:tracePt t="62070" x="5830888" y="2536825"/>
          <p14:tracePt t="62087" x="5830888" y="2554288"/>
          <p14:tracePt t="62317" x="5830888" y="2589213"/>
          <p14:tracePt t="62330" x="5830888" y="2625725"/>
          <p14:tracePt t="62342" x="5822950" y="2670175"/>
          <p14:tracePt t="62357" x="5822950" y="2724150"/>
          <p14:tracePt t="62370" x="5803900" y="2768600"/>
          <p14:tracePt t="62386" x="5795963" y="2822575"/>
          <p14:tracePt t="62403" x="5776913" y="2884488"/>
          <p14:tracePt t="62421" x="5776913" y="2928938"/>
          <p14:tracePt t="62437" x="5759450" y="2965450"/>
          <p14:tracePt t="62454" x="5751513" y="3027363"/>
          <p14:tracePt t="62470" x="5724525" y="3214688"/>
          <p14:tracePt t="62487" x="5705475" y="3276600"/>
          <p14:tracePt t="62503" x="5697538" y="3375025"/>
          <p14:tracePt t="62522" x="5688013" y="3402013"/>
          <p14:tracePt t="62536" x="5688013" y="3429000"/>
          <p14:tracePt t="62553" x="5680075" y="3473450"/>
          <p14:tracePt t="62570" x="5661025" y="3536950"/>
          <p14:tracePt t="62586" x="5661025" y="3544888"/>
          <p14:tracePt t="62604" x="5653088" y="3571875"/>
          <p14:tracePt t="62620" x="5653088" y="3616325"/>
          <p14:tracePt t="62637" x="5643563" y="3652838"/>
          <p14:tracePt t="62654" x="5634038" y="3697288"/>
          <p14:tracePt t="62670" x="5616575" y="3768725"/>
          <p14:tracePt t="62688" x="5608638" y="3822700"/>
          <p14:tracePt t="62703" x="5589588" y="3848100"/>
          <p14:tracePt t="62720" x="5572125" y="3929063"/>
          <p14:tracePt t="62738" x="5562600" y="3983038"/>
          <p14:tracePt t="62753" x="5554663" y="4044950"/>
          <p14:tracePt t="62771" x="5545138" y="4116388"/>
          <p14:tracePt t="62787" x="5537200" y="4125913"/>
          <p14:tracePt t="63030" x="5518150" y="4152900"/>
          <p14:tracePt t="63042" x="5483225" y="4205288"/>
          <p14:tracePt t="63056" x="5446713" y="4286250"/>
          <p14:tracePt t="63067" x="5394325" y="4375150"/>
          <p14:tracePt t="63081" x="5357813" y="4446588"/>
          <p14:tracePt t="63096" x="5330825" y="4527550"/>
          <p14:tracePt t="63106" x="5322888" y="4572000"/>
          <p14:tracePt t="63120" x="5303838" y="4625975"/>
          <p14:tracePt t="63137" x="5303838" y="4652963"/>
          <p14:tracePt t="63153" x="5295900" y="4697413"/>
          <p14:tracePt t="63170" x="5295900" y="4714875"/>
          <p14:tracePt t="63187" x="5295900" y="4724400"/>
          <p14:tracePt t="63208" x="5303838" y="4724400"/>
          <p14:tracePt t="63259" x="5330825" y="4724400"/>
          <p14:tracePt t="63271" x="5367338" y="4724400"/>
          <p14:tracePt t="63285" x="5411788" y="4714875"/>
          <p14:tracePt t="63302" x="5456238" y="4697413"/>
          <p14:tracePt t="63311" x="5500688" y="4679950"/>
          <p14:tracePt t="63321" x="5537200" y="4652963"/>
          <p14:tracePt t="63336" x="5554663" y="4633913"/>
          <p14:tracePt t="63353" x="5572125" y="4625975"/>
          <p14:tracePt t="63370" x="5616575" y="4572000"/>
          <p14:tracePt t="63387" x="5643563" y="4510088"/>
          <p14:tracePt t="63404" x="5688013" y="4419600"/>
          <p14:tracePt t="63420" x="5786438" y="4108450"/>
          <p14:tracePt t="63438" x="5803900" y="4000500"/>
          <p14:tracePt t="63453" x="5822950" y="3929063"/>
          <p14:tracePt t="63470" x="5848350" y="3795713"/>
          <p14:tracePt t="63488" x="5857875" y="3724275"/>
          <p14:tracePt t="63503" x="5875338" y="3643313"/>
          <p14:tracePt t="63520" x="5929313" y="3402013"/>
          <p14:tracePt t="63538" x="5946775" y="3330575"/>
          <p14:tracePt t="63554" x="5946775" y="3268663"/>
          <p14:tracePt t="63570" x="5965825" y="3197225"/>
          <p14:tracePt t="63587" x="5991225" y="3081338"/>
          <p14:tracePt t="63604" x="6000750" y="3017838"/>
          <p14:tracePt t="63622" x="6027738" y="2911475"/>
          <p14:tracePt t="63641" x="6037263" y="2884488"/>
          <p14:tracePt t="63654" x="6037263" y="2867025"/>
          <p14:tracePt t="63670" x="6045200" y="2847975"/>
          <p14:tracePt t="63687" x="6054725" y="2822575"/>
          <p14:tracePt t="63705" x="6134100" y="2822575"/>
          <p14:tracePt t="63959" x="6251575" y="2776538"/>
          <p14:tracePt t="63971" x="6429375" y="2697163"/>
          <p14:tracePt t="63984" x="6697663" y="2527300"/>
          <p14:tracePt t="63997" x="6894513" y="2384425"/>
          <p14:tracePt t="64010" x="6983413" y="2303463"/>
          <p14:tracePt t="64022" x="7062788" y="2224088"/>
          <p14:tracePt t="64042" x="7205663" y="2017713"/>
          <p14:tracePt t="64062" x="7232650" y="1946275"/>
          <p14:tracePt t="64074" x="7242175" y="1866900"/>
          <p14:tracePt t="64087" x="7242175" y="1822450"/>
          <p14:tracePt t="64104" x="7242175" y="1776413"/>
          <p14:tracePt t="64120" x="7242175" y="1714500"/>
          <p14:tracePt t="64138" x="7232650" y="1697038"/>
          <p14:tracePt t="64153" x="7215188" y="1687513"/>
          <p14:tracePt t="64170" x="7188200" y="1670050"/>
          <p14:tracePt t="64170" x="7161213" y="1652588"/>
          <p14:tracePt t="64188" x="7108825" y="1643063"/>
          <p14:tracePt t="64204" x="7054850" y="1625600"/>
          <p14:tracePt t="64220" x="7010400" y="1625600"/>
          <p14:tracePt t="64236" x="6956425" y="1616075"/>
          <p14:tracePt t="64253" x="6823075" y="1598613"/>
          <p14:tracePt t="64271" x="6742113" y="1589088"/>
          <p14:tracePt t="64287" x="6589713" y="1581150"/>
          <p14:tracePt t="64304" x="6527800" y="1571625"/>
          <p14:tracePt t="64320" x="6456363" y="1571625"/>
          <p14:tracePt t="64337" x="6411913" y="1571625"/>
          <p14:tracePt t="64353" x="6313488" y="1571625"/>
          <p14:tracePt t="64370" x="6269038" y="1571625"/>
          <p14:tracePt t="64387" x="6224588" y="1571625"/>
          <p14:tracePt t="64404" x="6215063" y="1571625"/>
          <p14:tracePt t="64420" x="6205538" y="1571625"/>
          <p14:tracePt t="64437" x="6197600" y="1571625"/>
          <p14:tracePt t="64454" x="6180138" y="1571625"/>
          <p14:tracePt t="64470" x="6170613" y="1581150"/>
          <p14:tracePt t="64761" x="6161088" y="1589088"/>
          <p14:tracePt t="64781" x="6126163" y="1608138"/>
          <p14:tracePt t="64799" x="6108700" y="1625600"/>
          <p14:tracePt t="64812" x="6072188" y="1670050"/>
          <p14:tracePt t="64824" x="6027738" y="1731963"/>
          <p14:tracePt t="64838" x="5965825" y="1822450"/>
          <p14:tracePt t="64854" x="5929313" y="1928813"/>
          <p14:tracePt t="64870" x="5894388" y="2009775"/>
          <p14:tracePt t="64887" x="5840413" y="2170113"/>
          <p14:tracePt t="64904" x="5830888" y="2251075"/>
          <p14:tracePt t="64920" x="5813425" y="2347913"/>
          <p14:tracePt t="64937" x="5795963" y="2500313"/>
          <p14:tracePt t="64954" x="5786438" y="2581275"/>
          <p14:tracePt t="64970" x="5786438" y="2652713"/>
          <p14:tracePt t="64987" x="5776913" y="2813050"/>
          <p14:tracePt t="65006" x="5768975" y="2894013"/>
          <p14:tracePt t="65020" x="5751513" y="2990850"/>
          <p14:tracePt t="65037" x="5715000" y="3179763"/>
          <p14:tracePt t="65054" x="5697538" y="3268663"/>
          <p14:tracePt t="65070" x="5680075" y="3375025"/>
          <p14:tracePt t="65087" x="5661025" y="3438525"/>
          <p14:tracePt t="65104" x="5643563" y="3517900"/>
          <p14:tracePt t="65120" x="5643563" y="3527425"/>
          <p14:tracePt t="65137" x="5643563" y="3544888"/>
          <p14:tracePt t="65153" x="5634038" y="3554413"/>
          <p14:tracePt t="65347" x="5626100" y="3571875"/>
          <p14:tracePt t="65360" x="5608638" y="3608388"/>
          <p14:tracePt t="65371" x="5589588" y="3670300"/>
          <p14:tracePt t="65385" x="5562600" y="3732213"/>
          <p14:tracePt t="65398" x="5527675" y="3813175"/>
          <p14:tracePt t="65416" x="5456238" y="4010025"/>
          <p14:tracePt t="65435" x="5438775" y="4054475"/>
          <p14:tracePt t="65448" x="5419725" y="4089400"/>
          <p14:tracePt t="65461" x="5402263" y="4133850"/>
          <p14:tracePt t="65475" x="5375275" y="4179888"/>
          <p14:tracePt t="65488" x="5367338" y="4241800"/>
          <p14:tracePt t="65503" x="5340350" y="4330700"/>
          <p14:tracePt t="65520" x="5295900" y="4537075"/>
          <p14:tracePt t="65538" x="5286375" y="4598988"/>
          <p14:tracePt t="65553" x="5276850" y="4660900"/>
          <p14:tracePt t="65571" x="5276850" y="4751388"/>
          <p14:tracePt t="65588" x="5268913" y="4776788"/>
          <p14:tracePt t="65604" x="5268913" y="4795838"/>
          <p14:tracePt t="65620" x="5268913" y="4813300"/>
          <p14:tracePt t="65637" x="5286375" y="4848225"/>
          <p14:tracePt t="65654" x="5295900" y="4848225"/>
          <p14:tracePt t="65670" x="5313363" y="4867275"/>
          <p14:tracePt t="65687" x="5375275" y="4875213"/>
          <p14:tracePt t="65705" x="5438775" y="4875213"/>
          <p14:tracePt t="65720" x="5500688" y="4875213"/>
          <p14:tracePt t="65737" x="5643563" y="4803775"/>
          <p14:tracePt t="65755" x="5688013" y="4768850"/>
          <p14:tracePt t="65770" x="5715000" y="4741863"/>
          <p14:tracePt t="65787" x="5822950" y="4608513"/>
          <p14:tracePt t="65806" x="5884863" y="4491038"/>
          <p14:tracePt t="65820" x="5919788" y="4367213"/>
          <p14:tracePt t="65837" x="6027738" y="3911600"/>
          <p14:tracePt t="65856" x="6037263" y="3776663"/>
          <p14:tracePt t="65870" x="6037263" y="3670300"/>
          <p14:tracePt t="65887" x="6037263" y="3581400"/>
          <p14:tracePt t="65903" x="6037263" y="3446463"/>
          <p14:tracePt t="65920" x="6037263" y="3375025"/>
          <p14:tracePt t="65937" x="6037263" y="3303588"/>
          <p14:tracePt t="65953" x="6037263" y="3160713"/>
          <p14:tracePt t="65971" x="6037263" y="3089275"/>
          <p14:tracePt t="65987" x="6045200" y="3027363"/>
          <p14:tracePt t="66004" x="6089650" y="2919413"/>
          <p14:tracePt t="66022" x="6116638" y="2874963"/>
          <p14:tracePt t="66037" x="6126163" y="2857500"/>
          <p14:tracePt t="66053" x="6134100" y="2847975"/>
          <p14:tracePt t="66070" x="6153150" y="2803525"/>
          <p14:tracePt t="66087" x="6180138" y="2786063"/>
          <p14:tracePt t="66103" x="6188075" y="2776538"/>
          <p14:tracePt t="66120" x="6205538" y="2751138"/>
          <p14:tracePt t="66340" x="6224588" y="2732088"/>
          <p14:tracePt t="66352" x="6276975" y="2687638"/>
          <p14:tracePt t="66367" x="6348413" y="2625725"/>
          <p14:tracePt t="66377" x="6419850" y="2544763"/>
          <p14:tracePt t="66390" x="6500813" y="2455863"/>
          <p14:tracePt t="66405" x="6562725" y="2374900"/>
          <p14:tracePt t="66420" x="6608763" y="2322513"/>
          <p14:tracePt t="66437" x="6653213" y="2251075"/>
          <p14:tracePt t="66455" x="6670675" y="2214563"/>
          <p14:tracePt t="66472" x="6670675" y="2187575"/>
          <p14:tracePt t="66487" x="6670675" y="2160588"/>
          <p14:tracePt t="66503" x="6670675" y="2089150"/>
          <p14:tracePt t="66520" x="6661150" y="2054225"/>
          <p14:tracePt t="66537" x="6634163" y="2009775"/>
          <p14:tracePt t="66554" x="6599238" y="1955800"/>
          <p14:tracePt t="66570" x="6562725" y="1901825"/>
          <p14:tracePt t="66587" x="6456363" y="1795463"/>
          <p14:tracePt t="66603" x="6367463" y="1697038"/>
          <p14:tracePt t="66622" x="6323013" y="1652588"/>
          <p14:tracePt t="66637" x="6286500" y="1608138"/>
          <p14:tracePt t="66653" x="6251575" y="1571625"/>
          <p14:tracePt t="66671" x="6224588" y="1554163"/>
          <p14:tracePt t="66687" x="6215063" y="1544638"/>
          <p14:tracePt t="66704" x="6188075" y="1527175"/>
          <p14:tracePt t="66722" x="6170613" y="1517650"/>
          <p14:tracePt t="66746" x="6170613" y="1509713"/>
          <p14:tracePt t="66761" x="6161088" y="1509713"/>
          <p14:tracePt t="67446" x="6153150" y="1509713"/>
          <p14:tracePt t="67461" x="6134100" y="1509713"/>
          <p14:tracePt t="67472" x="6116638" y="1509713"/>
          <p14:tracePt t="67485" x="6089650" y="1509713"/>
          <p14:tracePt t="67498" x="6054725" y="1509713"/>
          <p14:tracePt t="67511" x="6010275" y="1509713"/>
          <p14:tracePt t="67527" x="5983288" y="1500188"/>
          <p14:tracePt t="67538" x="5956300" y="1500188"/>
          <p14:tracePt t="67554" x="5929313" y="1490663"/>
          <p14:tracePt t="67570" x="5911850" y="1490663"/>
          <p14:tracePt t="67587" x="5884863" y="1482725"/>
          <p14:tracePt t="67604" x="5857875" y="1482725"/>
          <p14:tracePt t="67620" x="5848350" y="1473200"/>
          <p14:tracePt t="67637" x="5813425" y="1465263"/>
          <p14:tracePt t="67654" x="5795963" y="1455738"/>
          <p14:tracePt t="67670" x="5786438" y="1455738"/>
          <p14:tracePt t="67687" x="5751513" y="1455738"/>
          <p14:tracePt t="67704" x="5741988" y="1455738"/>
          <p14:tracePt t="67720" x="5724525" y="1455738"/>
          <p14:tracePt t="67737" x="5697538" y="1455738"/>
          <p14:tracePt t="67754" x="5680075" y="1455738"/>
          <p14:tracePt t="67770" x="5661025" y="1455738"/>
          <p14:tracePt t="67787" x="5626100" y="1455738"/>
          <p14:tracePt t="67805" x="5608638" y="1455738"/>
          <p14:tracePt t="67820" x="5599113" y="1455738"/>
          <p14:tracePt t="67846" x="5589588" y="1455738"/>
          <p14:tracePt t="67866" x="5589588" y="1465263"/>
          <p14:tracePt t="67969" x="5589588" y="1473200"/>
          <p14:tracePt t="67982" x="5589588" y="1490663"/>
          <p14:tracePt t="67995" x="5589588" y="1536700"/>
          <p14:tracePt t="68007" x="5581650" y="1616075"/>
          <p14:tracePt t="68020" x="5581650" y="1687513"/>
          <p14:tracePt t="68037" x="5581650" y="1776413"/>
          <p14:tracePt t="68053" x="5554663" y="2089150"/>
          <p14:tracePt t="68071" x="5545138" y="2197100"/>
          <p14:tracePt t="68087" x="5545138" y="2312988"/>
          <p14:tracePt t="68104" x="5545138" y="2428875"/>
          <p14:tracePt t="68120" x="5545138" y="2670175"/>
          <p14:tracePt t="68137" x="5554663" y="2768600"/>
          <p14:tracePt t="68154" x="5554663" y="2795588"/>
          <p14:tracePt t="68170" x="5554663" y="2822575"/>
          <p14:tracePt t="68369" x="5554663" y="2901950"/>
          <p14:tracePt t="68389" x="5554663" y="2938463"/>
          <p14:tracePt t="68402" x="5554663" y="2965450"/>
          <p14:tracePt t="68415" x="5554663" y="2990850"/>
          <p14:tracePt t="68427" x="5554663" y="3000375"/>
          <p14:tracePt t="68440" x="5545138" y="3027363"/>
          <p14:tracePt t="68454" x="5545138" y="3036888"/>
          <p14:tracePt t="68472" x="5537200" y="3071813"/>
          <p14:tracePt t="68491" x="5527675" y="3098800"/>
          <p14:tracePt t="68505" x="5518150" y="3143250"/>
          <p14:tracePt t="68520" x="5510213" y="3179763"/>
          <p14:tracePt t="68537" x="5500688" y="3232150"/>
          <p14:tracePt t="68555" x="5491163" y="3251200"/>
          <p14:tracePt t="68570" x="5483225" y="3259138"/>
          <p14:tracePt t="68587" x="5483225" y="3276600"/>
          <p14:tracePt t="68607" x="5473700" y="3276600"/>
          <p14:tracePt t="68620" x="5473700" y="3295650"/>
          <p14:tracePt t="68637" x="5465763" y="3295650"/>
          <p14:tracePt t="68654" x="5456238" y="3303588"/>
          <p14:tracePt t="68671" x="5446713" y="3303588"/>
          <p14:tracePt t="68695" x="5438775" y="3303588"/>
          <p14:tracePt t="68720" x="5411788" y="3303588"/>
          <p14:tracePt t="68732" x="5394325" y="3303588"/>
          <p14:tracePt t="68749" x="5357813" y="3303588"/>
          <p14:tracePt t="68758" x="5322888" y="3303588"/>
          <p14:tracePt t="68771" x="5286375" y="3303588"/>
          <p14:tracePt t="68787" x="5241925" y="3303588"/>
          <p14:tracePt t="68804" x="5180013" y="3303588"/>
          <p14:tracePt t="68821" x="5081588" y="3295650"/>
          <p14:tracePt t="68838" x="5054600" y="3295650"/>
          <p14:tracePt t="68854" x="5027613" y="3295650"/>
          <p14:tracePt t="68871" x="5000625" y="3295650"/>
          <p14:tracePt t="68888" x="4991100" y="3295650"/>
          <p14:tracePt t="68912" x="4983163" y="3295650"/>
          <p14:tracePt t="68936" x="4973638" y="3295650"/>
          <p14:tracePt t="68962" x="4965700" y="3313113"/>
          <p14:tracePt t="68975" x="4946650" y="3340100"/>
          <p14:tracePt t="68988" x="4919663" y="3357563"/>
          <p14:tracePt t="69005" x="4911725" y="3394075"/>
          <p14:tracePt t="69013" x="4894263" y="3419475"/>
          <p14:tracePt t="69026" x="4884738" y="3438525"/>
          <p14:tracePt t="69038" x="4875213" y="3465513"/>
          <p14:tracePt t="69053" x="4875213" y="3490913"/>
          <p14:tracePt t="69070" x="4875213" y="3500438"/>
          <p14:tracePt t="69087" x="4867275" y="3509963"/>
          <p14:tracePt t="69104" x="4867275" y="3517900"/>
          <p14:tracePt t="69120" x="4857750" y="3536950"/>
          <p14:tracePt t="69306" x="4848225" y="3589338"/>
          <p14:tracePt t="69322" x="4830763" y="3687763"/>
          <p14:tracePt t="69333" x="4822825" y="3795713"/>
          <p14:tracePt t="69345" x="4803775" y="3894138"/>
          <p14:tracePt t="69357" x="4795838" y="3973513"/>
          <p14:tracePt t="69370" x="4795838" y="4062413"/>
          <p14:tracePt t="69387" x="4786313" y="4133850"/>
          <p14:tracePt t="69404" x="4786313" y="4205288"/>
          <p14:tracePt t="69421" x="4786313" y="4259263"/>
          <p14:tracePt t="69437" x="4776788" y="4394200"/>
          <p14:tracePt t="69455" x="4776788" y="4438650"/>
          <p14:tracePt t="69470" x="4776788" y="4491038"/>
          <p14:tracePt t="69487" x="4776788" y="4518025"/>
          <p14:tracePt t="69504" x="4776788" y="4545013"/>
          <p14:tracePt t="69520" x="4776788" y="4562475"/>
          <p14:tracePt t="69537" x="4776788" y="4608513"/>
          <p14:tracePt t="69554" x="4776788" y="4625975"/>
          <p14:tracePt t="69570" x="4776788" y="4660900"/>
          <p14:tracePt t="69588" x="4776788" y="4670425"/>
          <p14:tracePt t="69604" x="4776788" y="4679950"/>
          <p14:tracePt t="69621" x="4776788" y="4687888"/>
          <p14:tracePt t="69638" x="4795838" y="4687888"/>
          <p14:tracePt t="69700" x="4803775" y="4687888"/>
          <p14:tracePt t="69713" x="4813300" y="4687888"/>
          <p14:tracePt t="69726" x="4830763" y="4687888"/>
          <p14:tracePt t="69744" x="4848225" y="4687888"/>
          <p14:tracePt t="69754" x="4867275" y="4670425"/>
          <p14:tracePt t="69770" x="4894263" y="4633913"/>
          <p14:tracePt t="69787" x="4956175" y="4562475"/>
          <p14:tracePt t="69804" x="5099050" y="4348163"/>
          <p14:tracePt t="69821" x="5133975" y="4276725"/>
          <p14:tracePt t="69837" x="5180013" y="4179888"/>
          <p14:tracePt t="69855" x="5187950" y="4152900"/>
          <p14:tracePt t="69870" x="5197475" y="4125913"/>
          <p14:tracePt t="69887" x="5232400" y="4010025"/>
          <p14:tracePt t="69905" x="5251450" y="3946525"/>
          <p14:tracePt t="69920" x="5268913" y="3911600"/>
          <p14:tracePt t="69937" x="5276850" y="3867150"/>
          <p14:tracePt t="69953" x="5286375" y="3840163"/>
          <p14:tracePt t="69970" x="5295900" y="3822700"/>
          <p14:tracePt t="69987" x="5295900" y="3803650"/>
          <p14:tracePt t="70004" x="5313363" y="3741738"/>
          <p14:tracePt t="70021" x="5330825" y="3687763"/>
          <p14:tracePt t="70037" x="5330825" y="3660775"/>
          <p14:tracePt t="70054" x="5330825" y="3616325"/>
          <p14:tracePt t="70071" x="5330825" y="3608388"/>
          <p14:tracePt t="70087" x="5330825" y="3589338"/>
          <p14:tracePt t="70104" x="5313363" y="3571875"/>
          <p14:tracePt t="70121" x="5295900" y="3562350"/>
          <p14:tracePt t="70137" x="5268913" y="3544888"/>
          <p14:tracePt t="70154" x="5214938" y="3527425"/>
          <p14:tracePt t="70172" x="5187950" y="3509963"/>
          <p14:tracePt t="70187" x="5170488" y="3500438"/>
          <p14:tracePt t="70204" x="5160963" y="3500438"/>
          <p14:tracePt t="70220" x="5143500" y="3500438"/>
          <p14:tracePt t="70237" x="5133975" y="3500438"/>
          <p14:tracePt t="70254" x="5116513" y="3500438"/>
          <p14:tracePt t="70275" x="5108575" y="3500438"/>
          <p14:tracePt t="70287" x="5089525" y="3500438"/>
          <p14:tracePt t="70304" x="5072063" y="3500438"/>
          <p14:tracePt t="70320" x="5037138" y="3500438"/>
          <p14:tracePt t="70338" x="5018088" y="3500438"/>
          <p14:tracePt t="70354" x="5000625" y="3500438"/>
          <p14:tracePt t="70380" x="4991100" y="3500438"/>
          <p14:tracePt t="70400" x="4983163" y="3509963"/>
          <p14:tracePt t="70426" x="4983163" y="3517900"/>
          <p14:tracePt t="70438" x="4965700" y="3527425"/>
          <p14:tracePt t="70451" x="4956175" y="3544888"/>
          <p14:tracePt t="70465" x="4938713" y="3562350"/>
          <p14:tracePt t="70482" x="4911725" y="3633788"/>
          <p14:tracePt t="70501" x="4911725" y="3670300"/>
          <p14:tracePt t="70515" x="4902200" y="3714750"/>
          <p14:tracePt t="70528" x="4894263" y="3751263"/>
          <p14:tracePt t="70541" x="4894263" y="3786188"/>
          <p14:tracePt t="70554" x="4894263" y="3813175"/>
          <p14:tracePt t="70570" x="4894263" y="3840163"/>
          <p14:tracePt t="70587" x="4894263" y="3902075"/>
          <p14:tracePt t="70605" x="4894263" y="3929063"/>
          <p14:tracePt t="70620" x="4894263" y="3973513"/>
          <p14:tracePt t="70637" x="4894263" y="4108450"/>
          <p14:tracePt t="70654" x="4894263" y="4179888"/>
          <p14:tracePt t="70670" x="4894263" y="4251325"/>
          <p14:tracePt t="70687" x="4894263" y="4322763"/>
          <p14:tracePt t="70704" x="4894263" y="4419600"/>
          <p14:tracePt t="70720" x="4894263" y="4446588"/>
          <p14:tracePt t="70737" x="4894263" y="4465638"/>
          <p14:tracePt t="70754" x="4894263" y="4473575"/>
          <p14:tracePt t="70770" x="4894263" y="4483100"/>
          <p14:tracePt t="71024" x="4894263" y="4491038"/>
          <p14:tracePt t="71037" x="4894263" y="4518025"/>
          <p14:tracePt t="71050" x="4894263" y="4537075"/>
          <p14:tracePt t="71062" x="4894263" y="4554538"/>
          <p14:tracePt t="71076" x="4894263" y="4572000"/>
          <p14:tracePt t="71088" x="4894263" y="4581525"/>
          <p14:tracePt t="71104" x="4894263" y="4598988"/>
          <p14:tracePt t="71120" x="4894263" y="4608513"/>
          <p14:tracePt t="71137" x="4894263" y="4633913"/>
          <p14:tracePt t="71154" x="4894263" y="4643438"/>
          <p14:tracePt t="71170" x="4902200" y="4652963"/>
          <p14:tracePt t="71187" x="4902200" y="4660900"/>
          <p14:tracePt t="71204" x="4911725" y="4670425"/>
          <p14:tracePt t="71221" x="4919663" y="4670425"/>
          <p14:tracePt t="71265" x="4929188" y="4670425"/>
          <p14:tracePt t="71291" x="4956175" y="4625975"/>
          <p14:tracePt t="71304" x="4983163" y="4545013"/>
          <p14:tracePt t="71317" x="5018088" y="4429125"/>
          <p14:tracePt t="71331" x="5054600" y="4330700"/>
          <p14:tracePt t="71342" x="5081588" y="4259263"/>
          <p14:tracePt t="71355" x="5089525" y="4224338"/>
          <p14:tracePt t="71370" x="5089525" y="4197350"/>
          <p14:tracePt t="71387" x="5089525" y="4179888"/>
          <p14:tracePt t="71404" x="5099050" y="4170363"/>
          <p14:tracePt t="71420" x="5099050" y="4160838"/>
          <p14:tracePt t="71437" x="5108575" y="4152900"/>
          <p14:tracePt t="71454" x="5126038" y="4133850"/>
          <p14:tracePt t="71471" x="5126038" y="4125913"/>
          <p14:tracePt t="71487" x="5133975" y="4125913"/>
          <p14:tracePt t="71504" x="5143500" y="4116388"/>
          <p14:tracePt t="71521" x="5143500" y="4108450"/>
          <p14:tracePt t="71539" x="5224463" y="4044950"/>
          <p14:tracePt t="71559" x="5322888" y="3990975"/>
          <p14:tracePt t="71572" x="5411788" y="3929063"/>
          <p14:tracePt t="71587" x="5473700" y="3894138"/>
          <p14:tracePt t="71604" x="5510213" y="3867150"/>
          <p14:tracePt t="71620" x="5518150" y="3857625"/>
          <p14:tracePt t="71637" x="5527675" y="3848100"/>
          <p14:tracePt t="71654" x="5537200" y="3830638"/>
          <p14:tracePt t="71670" x="5527675" y="3830638"/>
          <p14:tracePt t="71711" x="5518150" y="3830638"/>
          <p14:tracePt t="71724" x="5500688" y="3830638"/>
          <p14:tracePt t="71738" x="5491163" y="3830638"/>
          <p14:tracePt t="71750" x="5473700" y="3822700"/>
          <p14:tracePt t="71762" x="5456238" y="3822700"/>
          <p14:tracePt t="72017" x="5429250" y="3803650"/>
          <p14:tracePt t="72030" x="5384800" y="3786188"/>
          <p14:tracePt t="72043" x="5348288" y="3776663"/>
          <p14:tracePt t="72054" x="5286375" y="3751263"/>
          <p14:tracePt t="72070" x="5232400" y="3724275"/>
          <p14:tracePt t="72087" x="5170488" y="3697288"/>
          <p14:tracePt t="72104" x="5054600" y="3643313"/>
          <p14:tracePt t="72120" x="5010150" y="3616325"/>
          <p14:tracePt t="72137" x="4983163" y="3598863"/>
          <p14:tracePt t="72154" x="4956175" y="3581400"/>
          <p14:tracePt t="72170" x="4929188" y="3544888"/>
          <p14:tracePt t="72187" x="4911725" y="3536950"/>
          <p14:tracePt t="72204" x="4894263" y="3509963"/>
          <p14:tracePt t="72221" x="4884738" y="3500438"/>
          <p14:tracePt t="72237" x="4875213" y="3500438"/>
          <p14:tracePt t="72297" x="4867275" y="3500438"/>
          <p14:tracePt t="72348" x="4857750" y="3500438"/>
          <p14:tracePt t="72362" x="4848225" y="3500438"/>
          <p14:tracePt t="72379" x="4840288" y="3500438"/>
          <p14:tracePt t="72385" x="4822825" y="3500438"/>
          <p14:tracePt t="72412" x="4813300" y="3500438"/>
          <p14:tracePt t="72438" x="4803775" y="3500438"/>
          <p14:tracePt t="72449" x="4795838" y="3509963"/>
          <p14:tracePt t="72463" x="4795838" y="3517900"/>
          <p14:tracePt t="72475" x="4795838" y="3527425"/>
          <p14:tracePt t="72502" x="4795838" y="3544888"/>
          <p14:tracePt t="72513" x="4795838" y="3554413"/>
          <p14:tracePt t="72527" x="4795838" y="3562350"/>
          <p14:tracePt t="72539" x="4795838" y="3581400"/>
          <p14:tracePt t="72554" x="4795838" y="3589338"/>
          <p14:tracePt t="72570" x="4813300" y="3608388"/>
          <p14:tracePt t="72587" x="4840288" y="3660775"/>
          <p14:tracePt t="72605" x="4848225" y="3679825"/>
          <p14:tracePt t="72620" x="4867275" y="3697288"/>
          <p14:tracePt t="72637" x="4884738" y="3751263"/>
          <p14:tracePt t="72654" x="4902200" y="3795713"/>
          <p14:tracePt t="72670" x="4902200" y="3857625"/>
          <p14:tracePt t="72687" x="4919663" y="3919538"/>
          <p14:tracePt t="72704" x="4919663" y="4037013"/>
          <p14:tracePt t="72720" x="4919663" y="4062413"/>
          <p14:tracePt t="72737" x="4919663" y="4098925"/>
          <p14:tracePt t="72755" x="4919663" y="4116388"/>
          <p14:tracePt t="72771" x="4911725" y="4152900"/>
          <p14:tracePt t="72787" x="4902200" y="4187825"/>
          <p14:tracePt t="72804" x="4848225" y="4330700"/>
          <p14:tracePt t="72821" x="4822825" y="4384675"/>
          <p14:tracePt t="72837" x="4803775" y="4419600"/>
          <p14:tracePt t="72854" x="4795838" y="4465638"/>
          <p14:tracePt t="72871" x="4786313" y="4473575"/>
          <p14:tracePt t="72887" x="4786313" y="4483100"/>
          <p14:tracePt t="72904" x="4786313" y="4491038"/>
          <p14:tracePt t="72921" x="4786313" y="4500563"/>
          <p14:tracePt t="72937" x="4786313" y="4510088"/>
          <p14:tracePt t="72954" x="4776788" y="4510088"/>
          <p14:tracePt t="72970" x="4776788" y="4527550"/>
          <p14:tracePt t="72987" x="4776788" y="4537075"/>
          <p14:tracePt t="73015" x="4776788" y="4545013"/>
          <p14:tracePt t="73061" x="4786313" y="4545013"/>
          <p14:tracePt t="73100" x="4795838" y="4545013"/>
          <p14:tracePt t="73112" x="4822825" y="4545013"/>
          <p14:tracePt t="73125" x="4840288" y="4545013"/>
          <p14:tracePt t="73138" x="4848225" y="4537075"/>
          <p14:tracePt t="73154" x="4867275" y="4527550"/>
          <p14:tracePt t="73170" x="4911725" y="4456113"/>
          <p14:tracePt t="73189" x="4938713" y="4394200"/>
          <p14:tracePt t="73204" x="4946650" y="4330700"/>
          <p14:tracePt t="73220" x="4965700" y="4286250"/>
          <p14:tracePt t="73237" x="4965700" y="4251325"/>
          <p14:tracePt t="73254" x="4965700" y="4241800"/>
          <p14:tracePt t="73270" x="4965700" y="4232275"/>
          <p14:tracePt t="73287" x="4983163" y="4232275"/>
          <p14:tracePt t="73608" x="5045075" y="4224338"/>
          <p14:tracePt t="73621" x="5133975" y="4187825"/>
          <p14:tracePt t="73634" x="5259388" y="4152900"/>
          <p14:tracePt t="73651" x="5473700" y="4037013"/>
          <p14:tracePt t="73660" x="5661025" y="3929063"/>
          <p14:tracePt t="73672" x="5786438" y="3857625"/>
          <p14:tracePt t="73687" x="5857875" y="3803650"/>
          <p14:tracePt t="73704" x="5911850" y="3768725"/>
          <p14:tracePt t="73720" x="5973763" y="3724275"/>
          <p14:tracePt t="73737" x="6000750" y="3687763"/>
          <p14:tracePt t="73754" x="6027738" y="3660775"/>
          <p14:tracePt t="73770" x="6081713" y="3598863"/>
          <p14:tracePt t="73788" x="6081713" y="3581400"/>
          <p14:tracePt t="73804" x="6099175" y="3562350"/>
          <p14:tracePt t="73821" x="6099175" y="3544888"/>
          <p14:tracePt t="73838" x="6099175" y="3536950"/>
          <p14:tracePt t="73876" x="6099175" y="3517900"/>
          <p14:tracePt t="73888" x="6099175" y="3509963"/>
          <p14:tracePt t="73913" x="6099175" y="3500438"/>
          <p14:tracePt t="73927" x="6089650" y="3482975"/>
          <p14:tracePt t="73939" x="6081713" y="3473450"/>
          <p14:tracePt t="73952" x="6072188" y="3465513"/>
          <p14:tracePt t="73966" x="6062663" y="3465513"/>
          <p14:tracePt t="73977" x="6062663" y="3455988"/>
          <p14:tracePt t="73990" x="6054725" y="3455988"/>
          <p14:tracePt t="74004" x="6054725" y="3446463"/>
          <p14:tracePt t="74020" x="6045200" y="3446463"/>
          <p14:tracePt t="74105" x="6027738" y="3446463"/>
          <p14:tracePt t="74118" x="6000750" y="3446463"/>
          <p14:tracePt t="74131" x="5965825" y="3446463"/>
          <p14:tracePt t="74142" x="5911850" y="3446463"/>
          <p14:tracePt t="74156" x="5857875" y="3446463"/>
          <p14:tracePt t="74173" x="5776913" y="3455988"/>
          <p14:tracePt t="74187" x="5732463" y="3465513"/>
          <p14:tracePt t="74204" x="5616575" y="3490913"/>
          <p14:tracePt t="74221" x="5599113" y="3500438"/>
          <p14:tracePt t="74237" x="5581650" y="3500438"/>
          <p14:tracePt t="74254" x="5554663" y="3500438"/>
          <p14:tracePt t="74271" x="5545138" y="3509963"/>
          <p14:tracePt t="74322" x="5545138" y="3517900"/>
          <p14:tracePt t="74334" x="5537200" y="3517900"/>
          <p14:tracePt t="74346" x="5527675" y="3527425"/>
          <p14:tracePt t="74359" x="5518150" y="3536950"/>
          <p14:tracePt t="74389" x="5510213" y="3544888"/>
          <p14:tracePt t="74399" x="5500688" y="3544888"/>
          <p14:tracePt t="74423" x="5500688" y="3554413"/>
          <p14:tracePt t="74435" x="5483225" y="3554413"/>
          <p14:tracePt t="74448" x="5456238" y="3571875"/>
          <p14:tracePt t="74462" x="5429250" y="3581400"/>
          <p14:tracePt t="74474" x="5411788" y="3598863"/>
          <p14:tracePt t="74492" x="5384800" y="3616325"/>
          <p14:tracePt t="74512" x="5367338" y="3625850"/>
          <p14:tracePt t="74524" x="5367338" y="3633788"/>
          <p14:tracePt t="74551" x="5357813" y="3633788"/>
          <p14:tracePt t="87707" x="5384800" y="3633788"/>
          <p14:tracePt t="87799" x="5465763" y="3633788"/>
          <p14:tracePt t="87811" x="5653088" y="3625850"/>
          <p14:tracePt t="87825" x="5938838" y="3581400"/>
          <p14:tracePt t="87837" x="6242050" y="3517900"/>
          <p14:tracePt t="87848" x="6456363" y="3465513"/>
          <p14:tracePt t="87862" x="6599238" y="3429000"/>
          <p14:tracePt t="87876" x="6688138" y="3402013"/>
          <p14:tracePt t="87889" x="6742113" y="3384550"/>
          <p14:tracePt t="87904" x="6759575" y="3375025"/>
          <p14:tracePt t="87921" x="6769100" y="3375025"/>
          <p14:tracePt t="87939" x="6777038" y="3375025"/>
          <p14:tracePt t="87954" x="6777038" y="3367088"/>
          <p14:tracePt t="88002" x="6777038" y="3348038"/>
          <p14:tracePt t="88016" x="6777038" y="3340100"/>
          <p14:tracePt t="88028" x="6769100" y="3313113"/>
          <p14:tracePt t="88040" x="6759575" y="3303588"/>
          <p14:tracePt t="88055" x="6751638" y="3295650"/>
          <p14:tracePt t="88071" x="6751638" y="3286125"/>
          <p14:tracePt t="88088" x="6732588" y="3268663"/>
          <p14:tracePt t="88105" x="6715125" y="3268663"/>
          <p14:tracePt t="88121" x="6688138" y="3251200"/>
          <p14:tracePt t="88138" x="6599238" y="3214688"/>
          <p14:tracePt t="88155" x="6554788" y="3205163"/>
          <p14:tracePt t="88171" x="6500813" y="3187700"/>
          <p14:tracePt t="88187" x="6438900" y="3170238"/>
          <p14:tracePt t="88187" x="6394450" y="3152775"/>
          <p14:tracePt t="88206" x="6357938" y="3152775"/>
          <p14:tracePt t="88221" x="6330950" y="3143250"/>
          <p14:tracePt t="88238" x="6303963" y="3133725"/>
          <p14:tracePt t="88254" x="6276975" y="3133725"/>
          <p14:tracePt t="88271" x="6259513" y="3133725"/>
          <p14:tracePt t="88287" x="6232525" y="3133725"/>
          <p14:tracePt t="88304" x="6188075" y="3133725"/>
          <p14:tracePt t="88323" x="6161088" y="3143250"/>
          <p14:tracePt t="88338" x="6134100" y="3160713"/>
          <p14:tracePt t="88354" x="6045200" y="3205163"/>
          <p14:tracePt t="88372" x="6000750" y="3224213"/>
          <p14:tracePt t="88388" x="5956300" y="3251200"/>
          <p14:tracePt t="88404" x="5938838" y="3259138"/>
          <p14:tracePt t="88421" x="5929313" y="3259138"/>
          <p14:tracePt t="88638" x="5919788" y="3268663"/>
          <p14:tracePt t="88652" x="5911850" y="3276600"/>
          <p14:tracePt t="88668" x="5894388" y="3276600"/>
          <p14:tracePt t="88678" x="5884863" y="3286125"/>
          <p14:tracePt t="88690" x="5875338" y="3286125"/>
          <p14:tracePt t="88705" x="5867400" y="3303588"/>
          <p14:tracePt t="88721" x="5857875" y="3303588"/>
          <p14:tracePt t="88738" x="5857875" y="3322638"/>
          <p14:tracePt t="88755" x="5857875" y="3330575"/>
          <p14:tracePt t="88771" x="5867400" y="3348038"/>
          <p14:tracePt t="88792" x="5894388" y="3348038"/>
          <p14:tracePt t="88805" x="5929313" y="3348038"/>
          <p14:tracePt t="88822" x="6000750" y="3348038"/>
          <p14:tracePt t="88842" x="6018213" y="3348038"/>
          <p14:tracePt t="88855" x="6037263" y="3348038"/>
          <p14:tracePt t="88871" x="6045200" y="3348038"/>
          <p14:tracePt t="88893" x="6054725" y="3348038"/>
          <p14:tracePt t="88905" x="6054725" y="3340100"/>
          <p14:tracePt t="88931" x="6054725" y="3330575"/>
          <p14:tracePt t="88945" x="6054725" y="3322638"/>
          <p14:tracePt t="88969" x="6054725" y="3313113"/>
          <p14:tracePt t="88983" x="6045200" y="3303588"/>
          <p14:tracePt t="88995" x="6027738" y="3303588"/>
          <p14:tracePt t="89008" x="6010275" y="3286125"/>
          <p14:tracePt t="89022" x="6000750" y="3286125"/>
          <p14:tracePt t="89038" x="5991225" y="3286125"/>
          <p14:tracePt t="89054" x="5973763" y="3276600"/>
          <p14:tracePt t="89071" x="5956300" y="3276600"/>
          <p14:tracePt t="89088" x="5946775" y="3276600"/>
          <p14:tracePt t="89111" x="5938838" y="3276600"/>
          <p14:tracePt t="89122" x="5919788" y="3276600"/>
          <p14:tracePt t="89140" x="5884863" y="3286125"/>
          <p14:tracePt t="89154" x="5822950" y="3322638"/>
          <p14:tracePt t="89171" x="5616575" y="3446463"/>
          <p14:tracePt t="89188" x="5473700" y="3544888"/>
          <p14:tracePt t="89205" x="5367338" y="3608388"/>
          <p14:tracePt t="89221" x="5313363" y="3643313"/>
          <p14:tracePt t="89238" x="5303838" y="3643313"/>
          <p14:tracePt t="89457" x="5286375" y="3643313"/>
          <p14:tracePt t="89466" x="5268913" y="3643313"/>
          <p14:tracePt t="89492" x="5251450" y="3643313"/>
          <p14:tracePt t="89505" x="5224463" y="3625850"/>
          <p14:tracePt t="89518" x="5197475" y="3616325"/>
          <p14:tracePt t="89529" x="5170488" y="3598863"/>
          <p14:tracePt t="89543" x="5126038" y="3571875"/>
          <p14:tracePt t="89561" x="5054600" y="3536950"/>
          <p14:tracePt t="89581" x="5027613" y="3527425"/>
          <p14:tracePt t="89593" x="5000625" y="3517900"/>
          <p14:tracePt t="89606" x="4983163" y="3517900"/>
          <p14:tracePt t="89621" x="4973638" y="3517900"/>
          <p14:tracePt t="89637" x="4965700" y="3517900"/>
          <p14:tracePt t="89654" x="4946650" y="3517900"/>
          <p14:tracePt t="89671" x="4929188" y="3517900"/>
          <p14:tracePt t="89688" x="4919663" y="3527425"/>
          <p14:tracePt t="89708" x="4911725" y="3527425"/>
          <p14:tracePt t="89722" x="4902200" y="3544888"/>
          <p14:tracePt t="89738" x="4894263" y="3571875"/>
          <p14:tracePt t="89754" x="4884738" y="3581400"/>
          <p14:tracePt t="89771" x="4867275" y="3625850"/>
          <p14:tracePt t="89788" x="4857750" y="3643313"/>
          <p14:tracePt t="89805" x="4857750" y="3652838"/>
          <p14:tracePt t="89821" x="4857750" y="3670300"/>
          <p14:tracePt t="89838" x="4857750" y="3679825"/>
          <p14:tracePt t="89861" x="4857750" y="3687763"/>
          <p14:tracePt t="89900" x="4867275" y="3687763"/>
          <p14:tracePt t="89912" x="4867275" y="3697288"/>
          <p14:tracePt t="89937" x="4867275" y="3705225"/>
          <p14:tracePt t="90688" x="4884738" y="3697288"/>
          <p14:tracePt t="91377" x="4919663" y="3660775"/>
          <p14:tracePt t="91388" x="4956175" y="3608388"/>
          <p14:tracePt t="91400" x="5000625" y="3544888"/>
          <p14:tracePt t="91414" x="5027613" y="3490913"/>
          <p14:tracePt t="91427" x="5054600" y="3438525"/>
          <p14:tracePt t="91440" x="5072063" y="3394075"/>
          <p14:tracePt t="91454" x="5072063" y="3367088"/>
          <p14:tracePt t="91471" x="5072063" y="3340100"/>
          <p14:tracePt t="91488" x="5081588" y="3322638"/>
          <p14:tracePt t="91505" x="5081588" y="3303588"/>
          <p14:tracePt t="91521" x="5081588" y="3295650"/>
          <p14:tracePt t="91541" x="5081588" y="3276600"/>
          <p14:tracePt t="91569" x="5081588" y="3268663"/>
          <p14:tracePt t="91591" x="5062538" y="3268663"/>
          <p14:tracePt t="91605" x="5054600" y="3251200"/>
          <p14:tracePt t="91618" x="5045075" y="3241675"/>
          <p14:tracePt t="91630" x="5018088" y="3232150"/>
          <p14:tracePt t="91644" x="4991100" y="3224213"/>
          <p14:tracePt t="91657" x="4956175" y="3205163"/>
          <p14:tracePt t="91675" x="4768850" y="3170238"/>
          <p14:tracePt t="91694" x="4679950" y="3160713"/>
          <p14:tracePt t="91706" x="4581525" y="3143250"/>
          <p14:tracePt t="91722" x="4500563" y="3133725"/>
          <p14:tracePt t="91738" x="4429125" y="3116263"/>
          <p14:tracePt t="91754" x="4348163" y="3089275"/>
          <p14:tracePt t="91771" x="4295775" y="3062288"/>
          <p14:tracePt t="91788" x="4160838" y="2973388"/>
          <p14:tracePt t="91805" x="4071938" y="2867025"/>
          <p14:tracePt t="91822" x="4027488" y="2795588"/>
          <p14:tracePt t="91838" x="3990975" y="2732088"/>
          <p14:tracePt t="91854" x="3946525" y="2643188"/>
          <p14:tracePt t="91871" x="3894138" y="2482850"/>
          <p14:tracePt t="91888" x="3867150" y="2419350"/>
          <p14:tracePt t="91904" x="3840163" y="2357438"/>
          <p14:tracePt t="91921" x="3822700" y="2241550"/>
          <p14:tracePt t="91938" x="3813175" y="2197100"/>
          <p14:tracePt t="91955" x="3803650" y="2152650"/>
          <p14:tracePt t="91971" x="3803650" y="2116138"/>
          <p14:tracePt t="91988" x="3803650" y="2054225"/>
          <p14:tracePt t="92005" x="3803650" y="2027238"/>
          <p14:tracePt t="92021" x="3803650" y="2009775"/>
          <p14:tracePt t="92038" x="3803650" y="2000250"/>
          <p14:tracePt t="92280" x="3803650" y="1990725"/>
          <p14:tracePt t="92293" x="3803650" y="1973263"/>
          <p14:tracePt t="92309" x="3813175" y="1955800"/>
          <p14:tracePt t="92319" x="3813175" y="1919288"/>
          <p14:tracePt t="92331" x="3840163" y="1874838"/>
          <p14:tracePt t="92343" x="3848100" y="1857375"/>
          <p14:tracePt t="92356" x="3867150" y="1822450"/>
          <p14:tracePt t="92371" x="3875088" y="1812925"/>
          <p14:tracePt t="92388" x="3894138" y="1803400"/>
          <p14:tracePt t="92404" x="3911600" y="1776413"/>
          <p14:tracePt t="92421" x="4010025" y="1741488"/>
          <p14:tracePt t="92438" x="4071938" y="1724025"/>
          <p14:tracePt t="92454" x="4214813" y="1687513"/>
          <p14:tracePt t="92472" x="4313238" y="1679575"/>
          <p14:tracePt t="92488" x="4438650" y="1670050"/>
          <p14:tracePt t="92505" x="4545013" y="1652588"/>
          <p14:tracePt t="92521" x="4919663" y="1625600"/>
          <p14:tracePt t="92538" x="5037138" y="1625600"/>
          <p14:tracePt t="92554" x="5133975" y="1625600"/>
          <p14:tracePt t="92571" x="5286375" y="1625600"/>
          <p14:tracePt t="92588" x="5340350" y="1625600"/>
          <p14:tracePt t="92605" x="5384800" y="1625600"/>
          <p14:tracePt t="92621" x="5491163" y="1625600"/>
          <p14:tracePt t="92638" x="5545138" y="1633538"/>
          <p14:tracePt t="92655" x="5572125" y="1633538"/>
          <p14:tracePt t="92671" x="5599113" y="1643063"/>
          <p14:tracePt t="92688" x="5616575" y="1643063"/>
          <p14:tracePt t="92704" x="5626100" y="1643063"/>
          <p14:tracePt t="92729" x="5626100" y="1652588"/>
          <p14:tracePt t="92739" x="5626100" y="1660525"/>
          <p14:tracePt t="93057" x="5626100" y="1670050"/>
          <p14:tracePt t="93069" x="5626100" y="1679575"/>
          <p14:tracePt t="93082" x="5626100" y="1697038"/>
          <p14:tracePt t="93095" x="5626100" y="1724025"/>
          <p14:tracePt t="93108" x="5626100" y="1751013"/>
          <p14:tracePt t="93121" x="5626100" y="1795463"/>
          <p14:tracePt t="93138" x="5626100" y="1839913"/>
          <p14:tracePt t="93154" x="5608638" y="1928813"/>
          <p14:tracePt t="93172" x="5589588" y="1973263"/>
          <p14:tracePt t="93188" x="5581650" y="2017713"/>
          <p14:tracePt t="93205" x="5537200" y="2116138"/>
          <p14:tracePt t="93222" x="5510213" y="2170113"/>
          <p14:tracePt t="93238" x="5483225" y="2241550"/>
          <p14:tracePt t="93255" x="5367338" y="2490788"/>
          <p14:tracePt t="93272" x="5330825" y="2581275"/>
          <p14:tracePt t="93288" x="5286375" y="2660650"/>
          <p14:tracePt t="93304" x="5251450" y="2741613"/>
          <p14:tracePt t="93321" x="5197475" y="2919413"/>
          <p14:tracePt t="93338" x="5197475" y="2928938"/>
          <p14:tracePt t="93571" x="5197475" y="2973388"/>
          <p14:tracePt t="93591" x="5197475" y="3000375"/>
          <p14:tracePt t="93605" x="5197475" y="3017838"/>
          <p14:tracePt t="93616" x="5197475" y="3044825"/>
          <p14:tracePt t="93629" x="5197475" y="3071813"/>
          <p14:tracePt t="93641" x="5197475" y="3089275"/>
          <p14:tracePt t="93655" x="5197475" y="3108325"/>
          <p14:tracePt t="93674" x="5197475" y="3133725"/>
          <p14:tracePt t="93693" x="5197475" y="3143250"/>
          <p14:tracePt t="93718" x="5187950" y="3143250"/>
          <p14:tracePt t="93757" x="5180013" y="3152775"/>
          <p14:tracePt t="93769" x="5160963" y="3152775"/>
          <p14:tracePt t="93784" x="5143500" y="3160713"/>
          <p14:tracePt t="93795" x="5099050" y="3160713"/>
          <p14:tracePt t="93808" x="5045075" y="3170238"/>
          <p14:tracePt t="93821" x="4991100" y="3170238"/>
          <p14:tracePt t="93838" x="4929188" y="3170238"/>
          <p14:tracePt t="93854" x="4795838" y="3179763"/>
          <p14:tracePt t="93872" x="4732338" y="3179763"/>
          <p14:tracePt t="93889" x="4687888" y="3179763"/>
          <p14:tracePt t="93904" x="4633913" y="3179763"/>
          <p14:tracePt t="93922" x="4625975" y="3179763"/>
          <p14:tracePt t="93938" x="4608513" y="3179763"/>
          <p14:tracePt t="93955" x="4598988" y="3179763"/>
          <p14:tracePt t="93973" x="4589463" y="3179763"/>
          <p14:tracePt t="93992" x="4562475" y="3179763"/>
          <p14:tracePt t="94012" x="4554538" y="3179763"/>
          <p14:tracePt t="94023" x="4545013" y="3179763"/>
          <p14:tracePt t="94038" x="4518025" y="3160713"/>
          <p14:tracePt t="94055" x="4500563" y="3143250"/>
          <p14:tracePt t="94071" x="4446588" y="3089275"/>
          <p14:tracePt t="94089" x="4419600" y="3062288"/>
          <p14:tracePt t="94104" x="4375150" y="3017838"/>
          <p14:tracePt t="94121" x="4303713" y="2919413"/>
          <p14:tracePt t="94139" x="4259263" y="2867025"/>
          <p14:tracePt t="94154" x="4232275" y="2830513"/>
          <p14:tracePt t="94171" x="4205288" y="2803525"/>
          <p14:tracePt t="94188" x="4179888" y="2776538"/>
          <p14:tracePt t="94204" x="4170363" y="2759075"/>
          <p14:tracePt t="94221" x="4170363" y="2751138"/>
          <p14:tracePt t="94405" x="4170363" y="2714625"/>
          <p14:tracePt t="94419" x="4160838" y="2679700"/>
          <p14:tracePt t="94432" x="4143375" y="2616200"/>
          <p14:tracePt t="94443" x="4133850" y="2536825"/>
          <p14:tracePt t="94457" x="4116388" y="2465388"/>
          <p14:tracePt t="94471" x="4098925" y="2401888"/>
          <p14:tracePt t="94488" x="4062413" y="2339975"/>
          <p14:tracePt t="94505" x="4037013" y="2286000"/>
          <p14:tracePt t="94521" x="3990975" y="2187575"/>
          <p14:tracePt t="94538" x="3973513" y="2152650"/>
          <p14:tracePt t="94555" x="3946525" y="2108200"/>
          <p14:tracePt t="94572" x="3938588" y="2089150"/>
          <p14:tracePt t="94588" x="3938588" y="2071688"/>
          <p14:tracePt t="94605" x="3929063" y="2044700"/>
          <p14:tracePt t="94622" x="3919538" y="2027238"/>
          <p14:tracePt t="94638" x="3911600" y="1990725"/>
          <p14:tracePt t="94655" x="3911600" y="1982788"/>
          <p14:tracePt t="94671" x="3911600" y="1965325"/>
          <p14:tracePt t="94688" x="3911600" y="1955800"/>
          <p14:tracePt t="94710" x="3911600" y="1938338"/>
          <p14:tracePt t="94749" x="3911600" y="1928813"/>
          <p14:tracePt t="94787" x="3919538" y="1928813"/>
          <p14:tracePt t="94800" x="3965575" y="1911350"/>
          <p14:tracePt t="94812" x="4062413" y="1884363"/>
          <p14:tracePt t="94825" x="4179888" y="1857375"/>
          <p14:tracePt t="94839" x="4322763" y="1830388"/>
          <p14:tracePt t="94855" x="4429125" y="1822450"/>
          <p14:tracePt t="94872" x="4608513" y="1785938"/>
          <p14:tracePt t="94889" x="4679950" y="1776413"/>
          <p14:tracePt t="94905" x="4741863" y="1768475"/>
          <p14:tracePt t="94922" x="4803775" y="1758950"/>
          <p14:tracePt t="94938" x="4938713" y="1741488"/>
          <p14:tracePt t="94955" x="5010150" y="1731963"/>
          <p14:tracePt t="94971" x="5072063" y="1724025"/>
          <p14:tracePt t="94988" x="5160963" y="1704975"/>
          <p14:tracePt t="94988" x="5276850" y="1687513"/>
          <p14:tracePt t="95006" x="5394325" y="1670050"/>
          <p14:tracePt t="95021" x="5527675" y="1652588"/>
          <p14:tracePt t="95038" x="5653088" y="1625600"/>
          <p14:tracePt t="95055" x="5875338" y="1608138"/>
          <p14:tracePt t="95071" x="5919788" y="1608138"/>
          <p14:tracePt t="95088" x="5938838" y="1608138"/>
          <p14:tracePt t="95104" x="5965825" y="1608138"/>
          <p14:tracePt t="95121" x="5973763" y="1608138"/>
          <p14:tracePt t="95194" x="5973763" y="1616075"/>
          <p14:tracePt t="95246" x="5973763" y="1652588"/>
          <p14:tracePt t="95283" x="5973763" y="1687513"/>
          <p14:tracePt t="95297" x="5973763" y="1731963"/>
          <p14:tracePt t="95309" x="5973763" y="1776413"/>
          <p14:tracePt t="95322" x="5965825" y="1839913"/>
          <p14:tracePt t="95335" x="5965825" y="1874838"/>
          <p14:tracePt t="95349" x="5946775" y="1928813"/>
          <p14:tracePt t="95366" x="5911850" y="2000250"/>
          <p14:tracePt t="95373" x="5884863" y="2108200"/>
          <p14:tracePt t="95388" x="5830888" y="2251075"/>
          <p14:tracePt t="95404" x="5776913" y="2384425"/>
          <p14:tracePt t="95421" x="5697538" y="2581275"/>
          <p14:tracePt t="95438" x="5680075" y="2633663"/>
          <p14:tracePt t="95454" x="5661025" y="2660650"/>
          <p14:tracePt t="95471" x="5661025" y="2687638"/>
          <p14:tracePt t="95489" x="5653088" y="2705100"/>
          <p14:tracePt t="95666" x="5643563" y="2724150"/>
          <p14:tracePt t="95685" x="5562600" y="2884488"/>
          <p14:tracePt t="95704" x="5537200" y="2973388"/>
          <p14:tracePt t="95716" x="5500688" y="3062288"/>
          <p14:tracePt t="95730" x="5473700" y="3125788"/>
          <p14:tracePt t="95742" x="5446713" y="3187700"/>
          <p14:tracePt t="95755" x="5429250" y="3224213"/>
          <p14:tracePt t="95771" x="5402263" y="3276600"/>
          <p14:tracePt t="95788" x="5357813" y="3367088"/>
          <p14:tracePt t="95807" x="5330825" y="3419475"/>
          <p14:tracePt t="95822" x="5313363" y="3473450"/>
          <p14:tracePt t="95838" x="5286375" y="3517900"/>
          <p14:tracePt t="95854" x="5241925" y="3581400"/>
          <p14:tracePt t="95871" x="5232400" y="3608388"/>
          <p14:tracePt t="95888" x="5224463" y="3625850"/>
          <p14:tracePt t="95905" x="5214938" y="3633788"/>
          <p14:tracePt t="95922" x="5205413" y="3633788"/>
          <p14:tracePt t="95938" x="5197475" y="3643313"/>
          <p14:tracePt t="95960" x="5187950" y="3643313"/>
          <p14:tracePt t="95972" x="5170488" y="3643313"/>
          <p14:tracePt t="95988" x="5143500" y="3643313"/>
          <p14:tracePt t="96005" x="5099050" y="3643313"/>
          <p14:tracePt t="96022" x="5000625" y="3625850"/>
          <p14:tracePt t="96038" x="4938713" y="3598863"/>
          <p14:tracePt t="96054" x="4884738" y="3571875"/>
          <p14:tracePt t="96071" x="4751388" y="3509963"/>
          <p14:tracePt t="96088" x="4705350" y="3482975"/>
          <p14:tracePt t="96105" x="4518025" y="3411538"/>
          <p14:tracePt t="96124" x="4456113" y="3394075"/>
          <p14:tracePt t="96138" x="4411663" y="3375025"/>
          <p14:tracePt t="96155" x="4367213" y="3357563"/>
          <p14:tracePt t="96171" x="4303713" y="3330575"/>
          <p14:tracePt t="96189" x="4276725" y="3330575"/>
          <p14:tracePt t="96205" x="4268788" y="3322638"/>
          <p14:tracePt t="96221" x="4259263" y="3313113"/>
          <p14:tracePt t="96239" x="4251325" y="3303588"/>
          <p14:tracePt t="96264" x="4259263" y="3295650"/>
          <p14:tracePt t="96505" x="4268788" y="3268663"/>
          <p14:tracePt t="96525" x="4322763" y="3160713"/>
          <p14:tracePt t="96544" x="4340225" y="3108325"/>
          <p14:tracePt t="96557" x="4348163" y="3071813"/>
          <p14:tracePt t="96569" x="4367213" y="3036888"/>
          <p14:tracePt t="96582" x="4367213" y="3009900"/>
          <p14:tracePt t="96595" x="4375150" y="2973388"/>
          <p14:tracePt t="96607" x="4375150" y="2946400"/>
          <p14:tracePt t="96622" x="4375150" y="2901950"/>
          <p14:tracePt t="96638" x="4375150" y="2867025"/>
          <p14:tracePt t="96655" x="4375150" y="2786063"/>
          <p14:tracePt t="96672" x="4375150" y="2751138"/>
          <p14:tracePt t="96688" x="4367213" y="2724150"/>
          <p14:tracePt t="96705" x="4357688" y="2697163"/>
          <p14:tracePt t="96722" x="4340225" y="2652713"/>
          <p14:tracePt t="96738" x="4303713" y="2589213"/>
          <p14:tracePt t="96755" x="4286250" y="2571750"/>
          <p14:tracePt t="96771" x="4259263" y="2536825"/>
          <p14:tracePt t="96788" x="4251325" y="2527300"/>
          <p14:tracePt t="96805" x="4251325" y="2517775"/>
          <p14:tracePt t="96824" x="4241800" y="2509838"/>
          <p14:tracePt t="96842" x="4251325" y="2509838"/>
          <p14:tracePt t="96902" x="4295775" y="2509838"/>
          <p14:tracePt t="96912" x="4394200" y="2509838"/>
          <p14:tracePt t="96926" x="4518025" y="2509838"/>
          <p14:tracePt t="96944" x="5143500" y="2509838"/>
          <p14:tracePt t="96964" x="5465763" y="2517775"/>
          <p14:tracePt t="96977" x="5688013" y="2536825"/>
          <p14:tracePt t="96991" x="5840413" y="2536825"/>
          <p14:tracePt t="97005" x="5938838" y="2544763"/>
          <p14:tracePt t="97021" x="6010275" y="2544763"/>
          <p14:tracePt t="97038" x="6089650" y="2544763"/>
          <p14:tracePt t="97056" x="6143625" y="2544763"/>
          <p14:tracePt t="97071" x="6170613" y="2544763"/>
          <p14:tracePt t="97088" x="6224588" y="2544763"/>
          <p14:tracePt t="97106" x="6232525" y="2544763"/>
          <p14:tracePt t="97130" x="6242050" y="2544763"/>
          <p14:tracePt t="97142" x="6251575" y="2544763"/>
          <p14:tracePt t="97161" x="6276975" y="2544763"/>
          <p14:tracePt t="97180" x="6286500" y="2544763"/>
          <p14:tracePt t="97196" x="6296025" y="2544763"/>
          <p14:tracePt t="97207" x="6303963" y="2544763"/>
          <p14:tracePt t="97222" x="6313488" y="2544763"/>
          <p14:tracePt t="97244" x="6313488" y="2536825"/>
          <p14:tracePt t="97263" x="6330950" y="2455863"/>
          <p14:tracePt t="97284" x="6330950" y="2411413"/>
          <p14:tracePt t="97295" x="6330950" y="2374900"/>
          <p14:tracePt t="97309" x="6330950" y="2339975"/>
          <p14:tracePt t="97321" x="6330950" y="2312988"/>
          <p14:tracePt t="97338" x="6330950" y="2276475"/>
          <p14:tracePt t="97354" x="6330950" y="2251075"/>
          <p14:tracePt t="97371" x="6276975" y="2160588"/>
          <p14:tracePt t="97388" x="6242050" y="2125663"/>
          <p14:tracePt t="97405" x="6224588" y="2098675"/>
          <p14:tracePt t="97421" x="6161088" y="2054225"/>
          <p14:tracePt t="97438" x="6134100" y="2027238"/>
          <p14:tracePt t="97455" x="6108700" y="2009775"/>
          <p14:tracePt t="97471" x="6089650" y="2000250"/>
          <p14:tracePt t="97488" x="6045200" y="1982788"/>
          <p14:tracePt t="97505" x="6045200" y="1973263"/>
          <p14:tracePt t="97521" x="6037263" y="1973263"/>
          <p14:tracePt t="97538" x="6027738" y="1973263"/>
          <p14:tracePt t="97555" x="6018213" y="1973263"/>
          <p14:tracePt t="97600" x="6010275" y="1973263"/>
          <p14:tracePt t="97755" x="6000750" y="1990725"/>
          <p14:tracePt t="97795" x="5973763" y="2054225"/>
          <p14:tracePt t="97806" x="5938838" y="2143125"/>
          <p14:tracePt t="97817" x="5884863" y="2251075"/>
          <p14:tracePt t="97829" x="5848350" y="2374900"/>
          <p14:tracePt t="97843" x="5803900" y="2473325"/>
          <p14:tracePt t="97856" x="5776913" y="2571750"/>
          <p14:tracePt t="97871" x="5759450" y="2643188"/>
          <p14:tracePt t="97888" x="5751513" y="2697163"/>
          <p14:tracePt t="97904" x="5732463" y="2741613"/>
          <p14:tracePt t="97921" x="5732463" y="2759075"/>
          <p14:tracePt t="97938" x="5724525" y="2768600"/>
          <p14:tracePt t="97955" x="5724525" y="2795588"/>
          <p14:tracePt t="97972" x="5724525" y="2803525"/>
          <p14:tracePt t="97988" x="5715000" y="2813050"/>
          <p14:tracePt t="98173" x="5705475" y="2830513"/>
          <p14:tracePt t="98186" x="5670550" y="2874963"/>
          <p14:tracePt t="98198" x="5634038" y="2946400"/>
          <p14:tracePt t="98217" x="5599113" y="3009900"/>
          <p14:tracePt t="98226" x="5562600" y="3054350"/>
          <p14:tracePt t="98239" x="5545138" y="3071813"/>
          <p14:tracePt t="98254" x="5527675" y="3089275"/>
          <p14:tracePt t="98271" x="5483225" y="3116263"/>
          <p14:tracePt t="98289" x="5456238" y="3125788"/>
          <p14:tracePt t="98304" x="5438775" y="3143250"/>
          <p14:tracePt t="98321" x="5384800" y="3152775"/>
          <p14:tracePt t="98321" x="5340350" y="3160713"/>
          <p14:tracePt t="98340" x="5303838" y="3160713"/>
          <p14:tracePt t="98354" x="5251450" y="3170238"/>
          <p14:tracePt t="98371" x="5214938" y="3170238"/>
          <p14:tracePt t="98388" x="5116513" y="3170238"/>
          <p14:tracePt t="98405" x="5072063" y="3170238"/>
          <p14:tracePt t="98421" x="5018088" y="3170238"/>
          <p14:tracePt t="98438" x="4919663" y="3160713"/>
          <p14:tracePt t="98455" x="4884738" y="3160713"/>
          <p14:tracePt t="98471" x="4840288" y="3152775"/>
          <p14:tracePt t="98488" x="4795838" y="3143250"/>
          <p14:tracePt t="98507" x="4776788" y="3143250"/>
          <p14:tracePt t="98521" x="4751388" y="3133725"/>
          <p14:tracePt t="98538" x="4741863" y="3133725"/>
          <p14:tracePt t="98555" x="4714875" y="3125788"/>
          <p14:tracePt t="98571" x="4768850" y="3125788"/>
          <p14:tracePt t="98708" x="4867275" y="3125788"/>
          <p14:tracePt t="98721" x="4983163" y="3133725"/>
          <p14:tracePt t="98741" x="5394325" y="3170238"/>
          <p14:tracePt t="98760" x="5518150" y="3170238"/>
          <p14:tracePt t="98772" x="5599113" y="3170238"/>
          <p14:tracePt t="98785" x="5643563" y="3170238"/>
          <p14:tracePt t="98797" x="5688013" y="3170238"/>
          <p14:tracePt t="98810" x="5697538" y="3170238"/>
          <p14:tracePt t="98823" x="5705475" y="3170238"/>
          <p14:tracePt t="98838" x="5715000" y="3170238"/>
          <p14:tracePt t="98855" x="5705475" y="3170238"/>
          <p14:tracePt t="98937" x="5697538" y="3170238"/>
          <p14:tracePt t="98956" x="5616575" y="3170238"/>
          <p14:tracePt t="98975" x="5554663" y="3179763"/>
          <p14:tracePt t="98989" x="5473700" y="3179763"/>
          <p14:tracePt t="99001" x="5367338" y="3187700"/>
          <p14:tracePt t="99014" x="5259388" y="3187700"/>
          <p14:tracePt t="99026" x="5133975" y="3205163"/>
          <p14:tracePt t="99041" x="5045075" y="3214688"/>
          <p14:tracePt t="99057" x="4938713" y="3224213"/>
          <p14:tracePt t="99072" x="4840288" y="3232150"/>
          <p14:tracePt t="99088" x="4714875" y="3241675"/>
          <p14:tracePt t="99105" x="4670425" y="3241675"/>
          <p14:tracePt t="99121" x="4633913" y="3241675"/>
          <p14:tracePt t="99138" x="4616450" y="3251200"/>
          <p14:tracePt t="99154" x="4608513" y="3251200"/>
          <p14:tracePt t="99171" x="4598988" y="3251200"/>
          <p14:tracePt t="99188" x="4616450" y="3251200"/>
          <p14:tracePt t="99256" x="4687888" y="3251200"/>
          <p14:tracePt t="99272" x="4822825" y="3251200"/>
          <p14:tracePt t="99282" x="5018088" y="3241675"/>
          <p14:tracePt t="99294" x="5241925" y="3232150"/>
          <p14:tracePt t="99307" x="5411788" y="3232150"/>
          <p14:tracePt t="99321" x="5510213" y="3232150"/>
          <p14:tracePt t="99338" x="5581650" y="3232150"/>
          <p14:tracePt t="99354" x="5608638" y="3232150"/>
          <p14:tracePt t="99371" x="5616575" y="3232150"/>
          <p14:tracePt t="99388" x="5599113" y="3232150"/>
          <p14:tracePt t="99447" x="5572125" y="3232150"/>
          <p14:tracePt t="99459" x="5545138" y="3232150"/>
          <p14:tracePt t="99472" x="5518150" y="3232150"/>
          <p14:tracePt t="99486" x="5491163" y="3232150"/>
          <p14:tracePt t="99498" x="5483225" y="3232150"/>
          <p14:tracePt t="99511" x="5473700" y="3232150"/>
          <p14:tracePt t="99522" x="5465763" y="32321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394865961"/>
              </p:ext>
            </p:extLst>
          </p:nvPr>
        </p:nvGraphicFramePr>
        <p:xfrm>
          <a:off x="228601" y="396070"/>
          <a:ext cx="11761838" cy="6013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FA6BAC15-115E-4B04-BA1E-5531F7F1BC72}"/>
              </a:ext>
            </a:extLst>
          </p:cNvPr>
          <p:cNvSpPr>
            <a:spLocks noGrp="1"/>
          </p:cNvSpPr>
          <p:nvPr>
            <p:ph type="sldNum" sz="quarter" idx="12"/>
          </p:nvPr>
        </p:nvSpPr>
        <p:spPr/>
        <p:txBody>
          <a:bodyPr/>
          <a:lstStyle/>
          <a:p>
            <a:fld id="{9E8A7AF6-A3A2-42DC-95DB-7EF232291C8F}" type="slidenum">
              <a:rPr lang="en-US" smtClean="0"/>
              <a:t>6</a:t>
            </a:fld>
            <a:endParaRPr lang="en-US"/>
          </a:p>
        </p:txBody>
      </p:sp>
    </p:spTree>
    <p:extLst>
      <p:ext uri="{BB962C8B-B14F-4D97-AF65-F5344CB8AC3E}">
        <p14:creationId xmlns:p14="http://schemas.microsoft.com/office/powerpoint/2010/main" val="4210847533"/>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DD969A1B-71FC-4622-9DDE-8C9E813B02E0}"/>
                                            </p:graphicEl>
                                          </p:spTgt>
                                        </p:tgtEl>
                                        <p:attrNameLst>
                                          <p:attrName>style.visibility</p:attrName>
                                        </p:attrNameLst>
                                      </p:cBhvr>
                                      <p:to>
                                        <p:strVal val="visible"/>
                                      </p:to>
                                    </p:set>
                                    <p:anim calcmode="lin" valueType="num">
                                      <p:cBhvr>
                                        <p:cTn id="7" dur="500" fill="hold"/>
                                        <p:tgtEl>
                                          <p:spTgt spid="2">
                                            <p:graphicEl>
                                              <a:dgm id="{DD969A1B-71FC-4622-9DDE-8C9E813B02E0}"/>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DD969A1B-71FC-4622-9DDE-8C9E813B02E0}"/>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DD969A1B-71FC-4622-9DDE-8C9E813B02E0}"/>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graphicEl>
                                              <a:dgm id="{E7CF92BF-81DA-47D7-A9BB-748C24F93DBA}"/>
                                            </p:graphicEl>
                                          </p:spTgt>
                                        </p:tgtEl>
                                        <p:attrNameLst>
                                          <p:attrName>style.visibility</p:attrName>
                                        </p:attrNameLst>
                                      </p:cBhvr>
                                      <p:to>
                                        <p:strVal val="visible"/>
                                      </p:to>
                                    </p:set>
                                    <p:anim calcmode="lin" valueType="num">
                                      <p:cBhvr>
                                        <p:cTn id="13" dur="500" fill="hold"/>
                                        <p:tgtEl>
                                          <p:spTgt spid="2">
                                            <p:graphicEl>
                                              <a:dgm id="{E7CF92BF-81DA-47D7-A9BB-748C24F93DBA}"/>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E7CF92BF-81DA-47D7-A9BB-748C24F93DBA}"/>
                                            </p:graphicEl>
                                          </p:spTgt>
                                        </p:tgtEl>
                                        <p:attrNameLst>
                                          <p:attrName>ppt_h</p:attrName>
                                        </p:attrNameLst>
                                      </p:cBhvr>
                                      <p:tavLst>
                                        <p:tav tm="0">
                                          <p:val>
                                            <p:fltVal val="0"/>
                                          </p:val>
                                        </p:tav>
                                        <p:tav tm="100000">
                                          <p:val>
                                            <p:strVal val="#ppt_h"/>
                                          </p:val>
                                        </p:tav>
                                      </p:tavLst>
                                    </p:anim>
                                    <p:animEffect transition="in" filter="fade">
                                      <p:cBhvr>
                                        <p:cTn id="15" dur="500"/>
                                        <p:tgtEl>
                                          <p:spTgt spid="2">
                                            <p:graphicEl>
                                              <a:dgm id="{E7CF92BF-81DA-47D7-A9BB-748C24F93DBA}"/>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graphicEl>
                                              <a:dgm id="{8DC8D259-9341-4ADB-B7BD-6119A5AD0723}"/>
                                            </p:graphicEl>
                                          </p:spTgt>
                                        </p:tgtEl>
                                        <p:attrNameLst>
                                          <p:attrName>style.visibility</p:attrName>
                                        </p:attrNameLst>
                                      </p:cBhvr>
                                      <p:to>
                                        <p:strVal val="visible"/>
                                      </p:to>
                                    </p:set>
                                    <p:anim calcmode="lin" valueType="num">
                                      <p:cBhvr>
                                        <p:cTn id="19" dur="500" fill="hold"/>
                                        <p:tgtEl>
                                          <p:spTgt spid="2">
                                            <p:graphicEl>
                                              <a:dgm id="{8DC8D259-9341-4ADB-B7BD-6119A5AD0723}"/>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8DC8D259-9341-4ADB-B7BD-6119A5AD0723}"/>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8DC8D259-9341-4ADB-B7BD-6119A5AD0723}"/>
                                            </p:graphic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graphicEl>
                                              <a:dgm id="{BAAA4A62-36DB-4C2F-9F96-4D40A0C20050}"/>
                                            </p:graphicEl>
                                          </p:spTgt>
                                        </p:tgtEl>
                                        <p:attrNameLst>
                                          <p:attrName>style.visibility</p:attrName>
                                        </p:attrNameLst>
                                      </p:cBhvr>
                                      <p:to>
                                        <p:strVal val="visible"/>
                                      </p:to>
                                    </p:set>
                                    <p:anim calcmode="lin" valueType="num">
                                      <p:cBhvr>
                                        <p:cTn id="25" dur="500" fill="hold"/>
                                        <p:tgtEl>
                                          <p:spTgt spid="2">
                                            <p:graphicEl>
                                              <a:dgm id="{BAAA4A62-36DB-4C2F-9F96-4D40A0C20050}"/>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BAAA4A62-36DB-4C2F-9F96-4D40A0C20050}"/>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BAAA4A62-36DB-4C2F-9F96-4D40A0C20050}"/>
                                            </p:graphic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
                                            <p:graphicEl>
                                              <a:dgm id="{E6E8DAF9-2A7C-47D2-9863-E6AB072E8172}"/>
                                            </p:graphicEl>
                                          </p:spTgt>
                                        </p:tgtEl>
                                        <p:attrNameLst>
                                          <p:attrName>style.visibility</p:attrName>
                                        </p:attrNameLst>
                                      </p:cBhvr>
                                      <p:to>
                                        <p:strVal val="visible"/>
                                      </p:to>
                                    </p:set>
                                    <p:anim calcmode="lin" valueType="num">
                                      <p:cBhvr>
                                        <p:cTn id="31" dur="500" fill="hold"/>
                                        <p:tgtEl>
                                          <p:spTgt spid="2">
                                            <p:graphicEl>
                                              <a:dgm id="{E6E8DAF9-2A7C-47D2-9863-E6AB072E8172}"/>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6E8DAF9-2A7C-47D2-9863-E6AB072E8172}"/>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E6E8DAF9-2A7C-47D2-9863-E6AB072E8172}"/>
                                            </p:graphic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
                                            <p:graphicEl>
                                              <a:dgm id="{EE8B0A54-7B18-423D-B1EF-70364462286F}"/>
                                            </p:graphicEl>
                                          </p:spTgt>
                                        </p:tgtEl>
                                        <p:attrNameLst>
                                          <p:attrName>style.visibility</p:attrName>
                                        </p:attrNameLst>
                                      </p:cBhvr>
                                      <p:to>
                                        <p:strVal val="visible"/>
                                      </p:to>
                                    </p:set>
                                    <p:anim calcmode="lin" valueType="num">
                                      <p:cBhvr>
                                        <p:cTn id="37" dur="500" fill="hold"/>
                                        <p:tgtEl>
                                          <p:spTgt spid="2">
                                            <p:graphicEl>
                                              <a:dgm id="{EE8B0A54-7B18-423D-B1EF-70364462286F}"/>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EE8B0A54-7B18-423D-B1EF-70364462286F}"/>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EE8B0A54-7B18-423D-B1EF-7036446228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extLst>
    <p:ext uri="{3A86A75C-4F4B-4683-9AE1-C65F6400EC91}">
      <p14:laserTraceLst xmlns:p14="http://schemas.microsoft.com/office/powerpoint/2010/main">
        <p14:tracePtLst>
          <p14:tracePt t="24083" x="5411788" y="3232150"/>
          <p14:tracePt t="24765" x="5286375" y="3251200"/>
          <p14:tracePt t="24778" x="5062538" y="3295650"/>
          <p14:tracePt t="24791" x="4679950" y="3384550"/>
          <p14:tracePt t="24810" x="3768725" y="3608388"/>
          <p14:tracePt t="24829" x="3482975" y="3660775"/>
          <p14:tracePt t="24843" x="3224213" y="3705225"/>
          <p14:tracePt t="24854" x="3036888" y="3741738"/>
          <p14:tracePt t="24869" x="2894013" y="3741738"/>
          <p14:tracePt t="24886" x="2786063" y="3741738"/>
          <p14:tracePt t="24902" x="2581275" y="3741738"/>
          <p14:tracePt t="24922" x="2500313" y="3732213"/>
          <p14:tracePt t="24936" x="2411413" y="3705225"/>
          <p14:tracePt t="24952" x="2251075" y="3633788"/>
          <p14:tracePt t="24970" x="2197100" y="3581400"/>
          <p14:tracePt t="24986" x="2133600" y="3536950"/>
          <p14:tracePt t="25002" x="2089150" y="3482975"/>
          <p14:tracePt t="25019" x="2036763" y="3357563"/>
          <p14:tracePt t="25037" x="2036763" y="3295650"/>
          <p14:tracePt t="25053" x="2036763" y="3232150"/>
          <p14:tracePt t="25069" x="2081213" y="3116263"/>
          <p14:tracePt t="25086" x="2125663" y="3081338"/>
          <p14:tracePt t="25102" x="2179638" y="3044825"/>
          <p14:tracePt t="25119" x="2276475" y="2982913"/>
          <p14:tracePt t="25136" x="2687638" y="2803525"/>
          <p14:tracePt t="25152" x="2911475" y="2751138"/>
          <p14:tracePt t="25169" x="3197225" y="2670175"/>
          <p14:tracePt t="25186" x="3679825" y="2616200"/>
          <p14:tracePt t="25203" x="3848100" y="2616200"/>
          <p14:tracePt t="25219" x="4054475" y="2608263"/>
          <p14:tracePt t="25236" x="4608513" y="2608263"/>
          <p14:tracePt t="25253" x="4813300" y="2625725"/>
          <p14:tracePt t="25269" x="5000625" y="2652713"/>
          <p14:tracePt t="25286" x="5232400" y="2697163"/>
          <p14:tracePt t="25303" x="5286375" y="2714625"/>
          <p14:tracePt t="25320" x="5322888" y="2732088"/>
          <p14:tracePt t="25336" x="5357813" y="2741613"/>
          <p14:tracePt t="25354" x="5367338" y="2751138"/>
          <p14:tracePt t="25369" x="5384800" y="2759075"/>
          <p14:tracePt t="25386" x="5402263" y="2768600"/>
          <p14:tracePt t="25403" x="5411788" y="2768600"/>
          <p14:tracePt t="25419" x="5429250" y="2768600"/>
          <p14:tracePt t="25447" x="5456238" y="2759075"/>
          <p14:tracePt t="25467" x="5473700" y="2741613"/>
          <p14:tracePt t="25479" x="5510213" y="2705100"/>
          <p14:tracePt t="25492" x="5554663" y="2670175"/>
          <p14:tracePt t="25504" x="5589588" y="2625725"/>
          <p14:tracePt t="25519" x="5626100" y="2589213"/>
          <p14:tracePt t="25537" x="5661025" y="2562225"/>
          <p14:tracePt t="25553" x="5697538" y="2544763"/>
          <p14:tracePt t="25569" x="5705475" y="2536825"/>
          <p14:tracePt t="25586" x="5705475" y="2527300"/>
          <p14:tracePt t="25602" x="5715000" y="25273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3" name="Slide Number Placeholder 2">
            <a:extLst>
              <a:ext uri="{FF2B5EF4-FFF2-40B4-BE49-F238E27FC236}">
                <a16:creationId xmlns:a16="http://schemas.microsoft.com/office/drawing/2014/main" id="{835768C4-8A8C-46FE-961D-F9AEEAE7B540}"/>
              </a:ext>
            </a:extLst>
          </p:cNvPr>
          <p:cNvSpPr>
            <a:spLocks noGrp="1"/>
          </p:cNvSpPr>
          <p:nvPr>
            <p:ph type="sldNum" sz="quarter" idx="12"/>
          </p:nvPr>
        </p:nvSpPr>
        <p:spPr/>
        <p:txBody>
          <a:bodyPr/>
          <a:lstStyle/>
          <a:p>
            <a:fld id="{9E8A7AF6-A3A2-42DC-95DB-7EF232291C8F}" type="slidenum">
              <a:rPr lang="en-US" smtClean="0"/>
              <a:t>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075" y="58840"/>
            <a:ext cx="6452419" cy="6350256"/>
          </a:xfrm>
          <a:prstGeom prst="rect">
            <a:avLst/>
          </a:prstGeom>
        </p:spPr>
      </p:pic>
    </p:spTree>
    <p:extLst>
      <p:ext uri="{BB962C8B-B14F-4D97-AF65-F5344CB8AC3E}">
        <p14:creationId xmlns:p14="http://schemas.microsoft.com/office/powerpoint/2010/main" val="123214896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extLst>
    <p:ext uri="{3A86A75C-4F4B-4683-9AE1-C65F6400EC91}">
      <p14:laserTraceLst xmlns:p14="http://schemas.microsoft.com/office/powerpoint/2010/main">
        <p14:tracePtLst>
          <p14:tracePt t="2976" x="5884863" y="1768475"/>
          <p14:tracePt t="3162" x="5813425" y="1731963"/>
          <p14:tracePt t="3175" x="5643563" y="1581150"/>
          <p14:tracePt t="3187" x="5340350" y="1330325"/>
          <p14:tracePt t="3199" x="5037138" y="1062038"/>
          <p14:tracePt t="3219" x="4483100" y="401638"/>
          <p14:tracePt t="3239" x="4367213" y="196850"/>
          <p14:tracePt t="3252" x="4303713" y="36513"/>
          <p14:tracePt t="3264" x="4303713" y="0"/>
          <p14:tracePt t="3276" x="4330700" y="0"/>
          <p14:tracePt t="3288" x="4375150" y="0"/>
          <p14:tracePt t="3304" x="4446588" y="0"/>
          <p14:tracePt t="3321" x="4562475" y="0"/>
          <p14:tracePt t="3337" x="4840288" y="0"/>
          <p14:tracePt t="3355" x="4929188" y="0"/>
          <p14:tracePt t="3371" x="5000625" y="0"/>
          <p14:tracePt t="3387" x="5062538" y="0"/>
          <p14:tracePt t="3404" x="5081588" y="0"/>
          <p14:tracePt t="3420" x="5099050" y="17463"/>
          <p14:tracePt t="3437" x="5116513" y="71438"/>
          <p14:tracePt t="3456" x="5116513" y="98425"/>
          <p14:tracePt t="3470" x="5116513" y="107950"/>
          <p14:tracePt t="3487" x="5116513" y="133350"/>
          <p14:tracePt t="3505" x="5116513" y="142875"/>
          <p14:tracePt t="3520" x="5099050" y="160338"/>
          <p14:tracePt t="3538" x="4714875" y="428625"/>
          <p14:tracePt t="3556" x="4429125" y="588963"/>
          <p14:tracePt t="3570" x="4214813" y="714375"/>
          <p14:tracePt t="3587" x="4089400" y="795338"/>
          <p14:tracePt t="3604" x="3938588" y="901700"/>
          <p14:tracePt t="3621" x="3875088" y="938213"/>
          <p14:tracePt t="3637" x="3803650" y="1000125"/>
          <p14:tracePt t="3654" x="3679825" y="1179513"/>
          <p14:tracePt t="3671" x="3616325" y="1285875"/>
          <p14:tracePt t="3687" x="3581400" y="1366838"/>
          <p14:tracePt t="3703" x="3536950" y="1446213"/>
          <p14:tracePt t="3722" x="3527425" y="1465263"/>
          <p14:tracePt t="3737" x="3527425" y="1473200"/>
          <p14:tracePt t="3754" x="3517900" y="1482725"/>
          <p14:tracePt t="3938" x="3500438" y="1490663"/>
          <p14:tracePt t="3950" x="3490913" y="1490663"/>
          <p14:tracePt t="3963" x="3482975" y="1490663"/>
          <p14:tracePt t="3976" x="3473450" y="1490663"/>
          <p14:tracePt t="3989" x="3509963" y="1473200"/>
          <p14:tracePt t="4027" x="3714750" y="1374775"/>
          <p14:tracePt t="4039" x="4152900" y="1214438"/>
          <p14:tracePt t="4052" x="4660900" y="1054100"/>
          <p14:tracePt t="4068" x="5133975" y="946150"/>
          <p14:tracePt t="4078" x="5518150" y="884238"/>
          <p14:tracePt t="4091" x="5867400" y="830263"/>
          <p14:tracePt t="4105" x="6170613" y="803275"/>
          <p14:tracePt t="4121" x="6438900" y="785813"/>
          <p14:tracePt t="4137" x="6823075" y="758825"/>
          <p14:tracePt t="4155" x="6946900" y="758825"/>
          <p14:tracePt t="4172" x="7188200" y="803275"/>
          <p14:tracePt t="4193" x="7277100" y="822325"/>
          <p14:tracePt t="4205" x="7348538" y="847725"/>
          <p14:tracePt t="4220" x="7419975" y="893763"/>
          <p14:tracePt t="4238" x="7491413" y="928688"/>
          <p14:tracePt t="4254" x="7554913" y="973138"/>
          <p14:tracePt t="4270" x="7626350" y="1017588"/>
          <p14:tracePt t="4288" x="7796213" y="1133475"/>
          <p14:tracePt t="4304" x="7875588" y="1196975"/>
          <p14:tracePt t="4321" x="7920038" y="1231900"/>
          <p14:tracePt t="4338" x="7956550" y="1276350"/>
          <p14:tracePt t="4355" x="8037513" y="1393825"/>
          <p14:tracePt t="4371" x="8081963" y="1473200"/>
          <p14:tracePt t="4387" x="8108950" y="1536700"/>
          <p14:tracePt t="4404" x="8161338" y="1731963"/>
          <p14:tracePt t="4423" x="8180388" y="1847850"/>
          <p14:tracePt t="4437" x="8205788" y="1973263"/>
          <p14:tracePt t="4454" x="8224838" y="2062163"/>
          <p14:tracePt t="4471" x="8224838" y="2133600"/>
          <p14:tracePt t="4487" x="8224838" y="2214563"/>
          <p14:tracePt t="4505" x="8232775" y="2259013"/>
          <p14:tracePt t="4753" x="8269288" y="2322513"/>
          <p14:tracePt t="4766" x="8296275" y="2384425"/>
          <p14:tracePt t="4779" x="8323263" y="2446338"/>
          <p14:tracePt t="4791" x="8340725" y="2536825"/>
          <p14:tracePt t="4808" x="8367713" y="2652713"/>
          <p14:tracePt t="4820" x="8367713" y="2768600"/>
          <p14:tracePt t="4837" x="8367713" y="3017838"/>
          <p14:tracePt t="4855" x="8358188" y="3133725"/>
          <p14:tracePt t="4870" x="8348663" y="3241675"/>
          <p14:tracePt t="4887" x="8331200" y="3357563"/>
          <p14:tracePt t="4904" x="8313738" y="3517900"/>
          <p14:tracePt t="4923" x="8313738" y="3581400"/>
          <p14:tracePt t="4937" x="8304213" y="3643313"/>
          <p14:tracePt t="4954" x="8304213" y="3741738"/>
          <p14:tracePt t="4971" x="8296275" y="3813175"/>
          <p14:tracePt t="4988" x="8296275" y="3857625"/>
          <p14:tracePt t="5005" x="8277225" y="3938588"/>
          <p14:tracePt t="5022" x="8269288" y="3956050"/>
          <p14:tracePt t="5039" x="8269288" y="3973513"/>
          <p14:tracePt t="5055" x="8269288" y="3983038"/>
          <p14:tracePt t="5072" x="8269288" y="4000500"/>
          <p14:tracePt t="5275" x="8269288" y="4037013"/>
          <p14:tracePt t="5289" x="8277225" y="4116388"/>
          <p14:tracePt t="5302" x="8286750" y="4205288"/>
          <p14:tracePt t="5314" x="8323263" y="4330700"/>
          <p14:tracePt t="5332" x="8447088" y="4724400"/>
          <p14:tracePt t="5352" x="8466138" y="4813300"/>
          <p14:tracePt t="5365" x="8474075" y="4902200"/>
          <p14:tracePt t="5377" x="8491538" y="4973638"/>
          <p14:tracePt t="5391" x="8491538" y="5062538"/>
          <p14:tracePt t="5405" x="8491538" y="5116513"/>
          <p14:tracePt t="5422" x="8491538" y="5187950"/>
          <p14:tracePt t="5438" x="8466138" y="5295900"/>
          <p14:tracePt t="5456" x="8456613" y="5322888"/>
          <p14:tracePt t="5471" x="8439150" y="5340350"/>
          <p14:tracePt t="5488" x="8385175" y="5375275"/>
          <p14:tracePt t="5507" x="8323263" y="5402263"/>
          <p14:tracePt t="5521" x="8251825" y="5438775"/>
          <p14:tracePt t="5538" x="8126413" y="5473700"/>
          <p14:tracePt t="5555" x="7894638" y="5527675"/>
          <p14:tracePt t="5572" x="7786688" y="5562600"/>
          <p14:tracePt t="5588" x="7670800" y="5572125"/>
          <p14:tracePt t="5605" x="7456488" y="5581650"/>
          <p14:tracePt t="5621" x="7358063" y="5581650"/>
          <p14:tracePt t="5638" x="7286625" y="5581650"/>
          <p14:tracePt t="5655" x="7143750" y="5537200"/>
          <p14:tracePt t="5672" x="7116763" y="5518150"/>
          <p14:tracePt t="5688" x="7089775" y="5510213"/>
          <p14:tracePt t="5705" x="7037388" y="5483225"/>
          <p14:tracePt t="5722" x="7010400" y="5465763"/>
          <p14:tracePt t="5738" x="6991350" y="5456238"/>
          <p14:tracePt t="5755" x="6965950" y="5438775"/>
          <p14:tracePt t="5772" x="6938963" y="5411788"/>
          <p14:tracePt t="5788" x="6919913" y="5402263"/>
          <p14:tracePt t="5805" x="6894513" y="5384800"/>
          <p14:tracePt t="5821" x="6867525" y="5357813"/>
          <p14:tracePt t="5838" x="6848475" y="5357813"/>
          <p14:tracePt t="5855" x="6848475" y="5340350"/>
          <p14:tracePt t="5871" x="6848475" y="5330825"/>
          <p14:tracePt t="5924" x="6884988" y="5330825"/>
          <p14:tracePt t="5951" x="6929438" y="5330825"/>
          <p14:tracePt t="5968" x="7000875" y="5330825"/>
          <p14:tracePt t="5977" x="7089775" y="5330825"/>
          <p14:tracePt t="5989" x="7180263" y="5330825"/>
          <p14:tracePt t="6005" x="7269163" y="5330825"/>
          <p14:tracePt t="6022" x="7340600" y="5330825"/>
          <p14:tracePt t="6039" x="7500938" y="5322888"/>
          <p14:tracePt t="6055" x="7589838" y="5303838"/>
          <p14:tracePt t="6072" x="7858125" y="5197475"/>
          <p14:tracePt t="6091" x="7939088" y="5153025"/>
          <p14:tracePt t="6105" x="8001000" y="5116513"/>
          <p14:tracePt t="6121" x="8027988" y="5089525"/>
          <p14:tracePt t="6139" x="8072438" y="5045075"/>
          <p14:tracePt t="6155" x="8089900" y="5010150"/>
          <p14:tracePt t="6171" x="8108950" y="4965700"/>
          <p14:tracePt t="6188" x="8116888" y="4902200"/>
          <p14:tracePt t="6206" x="8116888" y="4875213"/>
          <p14:tracePt t="6221" x="8116888" y="4840288"/>
          <p14:tracePt t="6239" x="8116888" y="4786313"/>
          <p14:tracePt t="6256" x="8116888" y="4759325"/>
          <p14:tracePt t="6271" x="8116888" y="4741863"/>
          <p14:tracePt t="6288" x="8116888" y="4732338"/>
          <p14:tracePt t="6307" x="8143875" y="4732338"/>
          <p14:tracePt t="6510" x="8170863" y="4732338"/>
          <p14:tracePt t="6524" x="8215313" y="4705350"/>
          <p14:tracePt t="6536" x="8242300" y="4679950"/>
          <p14:tracePt t="6548" x="8296275" y="4625975"/>
          <p14:tracePt t="6562" x="8340725" y="4562475"/>
          <p14:tracePt t="6573" x="8375650" y="4491038"/>
          <p14:tracePt t="6589" x="8394700" y="4402138"/>
          <p14:tracePt t="6605" x="8394700" y="4303713"/>
          <p14:tracePt t="6621" x="8385175" y="4081463"/>
          <p14:tracePt t="6639" x="8348663" y="3965575"/>
          <p14:tracePt t="6655" x="8313738" y="3857625"/>
          <p14:tracePt t="6672" x="8205788" y="3660775"/>
          <p14:tracePt t="6689" x="8143875" y="3562350"/>
          <p14:tracePt t="6707" x="7991475" y="3367088"/>
          <p14:tracePt t="6727" x="7956550" y="3322638"/>
          <p14:tracePt t="6739" x="7920038" y="3303588"/>
          <p14:tracePt t="6755" x="7912100" y="3286125"/>
          <p14:tracePt t="6771" x="7912100" y="3268663"/>
          <p14:tracePt t="7007" x="7912100" y="3241675"/>
          <p14:tracePt t="7022" x="7912100" y="3179763"/>
          <p14:tracePt t="7033" x="7885113" y="3081338"/>
          <p14:tracePt t="7045" x="7848600" y="2973388"/>
          <p14:tracePt t="7058" x="7786688" y="2857500"/>
          <p14:tracePt t="7072" x="7724775" y="2741613"/>
          <p14:tracePt t="7088" x="7653338" y="2643188"/>
          <p14:tracePt t="7105" x="7589838" y="2562225"/>
          <p14:tracePt t="7122" x="7518400" y="2500313"/>
          <p14:tracePt t="7138" x="7348538" y="2366963"/>
          <p14:tracePt t="7155" x="7286625" y="2330450"/>
          <p14:tracePt t="7171" x="7153275" y="2268538"/>
          <p14:tracePt t="7188" x="7116763" y="2251075"/>
          <p14:tracePt t="7205" x="7062788" y="2251075"/>
          <p14:tracePt t="7222" x="7062788" y="2232025"/>
          <p14:tracePt t="7427" x="7037388" y="2197100"/>
          <p14:tracePt t="7444" x="6965950" y="2116138"/>
          <p14:tracePt t="7454" x="6875463" y="2036763"/>
          <p14:tracePt t="7466" x="6742113" y="1919288"/>
          <p14:tracePt t="7479" x="6473825" y="1751013"/>
          <p14:tracePt t="7491" x="6170613" y="1589088"/>
          <p14:tracePt t="7505" x="5867400" y="1473200"/>
          <p14:tracePt t="7522" x="5599113" y="1384300"/>
          <p14:tracePt t="7539" x="5126038" y="1285875"/>
          <p14:tracePt t="7556" x="4946650" y="1276350"/>
          <p14:tracePt t="7571" x="4803775" y="1276350"/>
          <p14:tracePt t="7588" x="4652963" y="1276350"/>
          <p14:tracePt t="7605" x="4419600" y="1276350"/>
          <p14:tracePt t="7622" x="4330700" y="1276350"/>
          <p14:tracePt t="7638" x="4268788" y="1295400"/>
          <p14:tracePt t="7655" x="4251325" y="1295400"/>
          <p14:tracePt t="7874" x="4214813" y="1295400"/>
          <p14:tracePt t="7886" x="4170363" y="1295400"/>
          <p14:tracePt t="7898" x="4071938" y="1295400"/>
          <p14:tracePt t="7911" x="3973513" y="1295400"/>
          <p14:tracePt t="7923" x="3884613" y="1295400"/>
          <p14:tracePt t="7938" x="3786188" y="1295400"/>
          <p14:tracePt t="7955" x="3687763" y="1312863"/>
          <p14:tracePt t="7971" x="3473450" y="1401763"/>
          <p14:tracePt t="7988" x="3419475" y="1438275"/>
          <p14:tracePt t="8005" x="3367088" y="1473200"/>
          <p14:tracePt t="8021" x="3276600" y="1562100"/>
          <p14:tracePt t="8039" x="3232150" y="1625600"/>
          <p14:tracePt t="8055" x="3197225" y="1679575"/>
          <p14:tracePt t="8072" x="3143250" y="1776413"/>
          <p14:tracePt t="8089" x="3133725" y="1812925"/>
          <p14:tracePt t="8105" x="3125788" y="1857375"/>
          <p14:tracePt t="8122" x="3125788" y="1901825"/>
          <p14:tracePt t="8139" x="3116263" y="2036763"/>
          <p14:tracePt t="8155" x="3116263" y="2108200"/>
          <p14:tracePt t="8171" x="3116263" y="2187575"/>
          <p14:tracePt t="8188" x="3116263" y="2330450"/>
          <p14:tracePt t="8207" x="3125788" y="2374900"/>
          <p14:tracePt t="8221" x="3133725" y="2401888"/>
          <p14:tracePt t="8238" x="3143250" y="2428875"/>
          <p14:tracePt t="8255" x="3143250" y="2401888"/>
          <p14:tracePt t="8368" x="3143250" y="2357438"/>
          <p14:tracePt t="8389" x="3133725" y="2098675"/>
          <p14:tracePt t="8408" x="3133725" y="2027238"/>
          <p14:tracePt t="8420" x="3133725" y="1955800"/>
          <p14:tracePt t="8433" x="3143250" y="1893888"/>
          <p14:tracePt t="8445" x="3170238" y="1839913"/>
          <p14:tracePt t="8459" x="3214688" y="1776413"/>
          <p14:tracePt t="8472" x="3251200" y="1724025"/>
          <p14:tracePt t="8488" x="3322638" y="1660525"/>
          <p14:tracePt t="8505" x="3419475" y="1581150"/>
          <p14:tracePt t="8524" x="3465513" y="1554163"/>
          <p14:tracePt t="8539" x="3536950" y="1517650"/>
          <p14:tracePt t="8555" x="3608388" y="1500188"/>
          <p14:tracePt t="8571" x="3830638" y="1446213"/>
          <p14:tracePt t="8588" x="3929063" y="1428750"/>
          <p14:tracePt t="8605" x="4037013" y="1419225"/>
          <p14:tracePt t="8622" x="4259263" y="1411288"/>
          <p14:tracePt t="8639" x="4367213" y="1411288"/>
          <p14:tracePt t="8655" x="4473575" y="1411288"/>
          <p14:tracePt t="8672" x="4643438" y="1438275"/>
          <p14:tracePt t="8689" x="4670425" y="1455738"/>
          <p14:tracePt t="8706" x="4652963" y="1455738"/>
          <p14:tracePt t="9032" x="4589463" y="1455738"/>
          <p14:tracePt t="9045" x="4510088" y="1446213"/>
          <p14:tracePt t="9056" x="4438650" y="1438275"/>
          <p14:tracePt t="9069" x="4348163" y="1411288"/>
          <p14:tracePt t="9083" x="4313238" y="1411288"/>
          <p14:tracePt t="9094" x="4286250" y="1411288"/>
          <p14:tracePt t="9108" x="4276725" y="1401763"/>
          <p14:tracePt t="9122" x="4268788" y="1401763"/>
          <p14:tracePt t="9139" x="4268788" y="1393825"/>
          <p14:tracePt t="9155" x="4286250" y="1374775"/>
          <p14:tracePt t="9184" x="4348163" y="1347788"/>
          <p14:tracePt t="9196" x="4446588" y="1322388"/>
          <p14:tracePt t="9209" x="4562475" y="1303338"/>
          <p14:tracePt t="9222" x="4697413" y="1276350"/>
          <p14:tracePt t="9238" x="4840288" y="1258888"/>
          <p14:tracePt t="9254" x="4965700" y="1250950"/>
          <p14:tracePt t="9270" x="5232400" y="1250950"/>
          <p14:tracePt t="9287" x="5322888" y="1258888"/>
          <p14:tracePt t="9304" x="5411788" y="1268413"/>
          <p14:tracePt t="9321" x="5510213" y="1295400"/>
          <p14:tracePt t="9337" x="5608638" y="1312863"/>
          <p14:tracePt t="9355" x="5848350" y="1374775"/>
          <p14:tracePt t="9371" x="6010275" y="1401763"/>
          <p14:tracePt t="9388" x="6089650" y="1428750"/>
          <p14:tracePt t="9404" x="6180138" y="1446213"/>
          <p14:tracePt t="9421" x="6269038" y="1482725"/>
          <p14:tracePt t="9437" x="6348413" y="1509713"/>
          <p14:tracePt t="9454" x="6518275" y="1581150"/>
          <p14:tracePt t="9471" x="6537325" y="1589088"/>
          <p14:tracePt t="9489" x="6562725" y="1608138"/>
          <p14:tracePt t="9680" x="6661150" y="1643063"/>
          <p14:tracePt t="9693" x="6840538" y="1714500"/>
          <p14:tracePt t="9705" x="7116763" y="1822450"/>
          <p14:tracePt t="9720" x="7394575" y="1946275"/>
          <p14:tracePt t="9731" x="7572375" y="2027238"/>
          <p14:tracePt t="9743" x="7688263" y="2071688"/>
          <p14:tracePt t="9761" x="7769225" y="2108200"/>
          <p14:tracePt t="9771" x="7831138" y="2143125"/>
          <p14:tracePt t="9787" x="7885113" y="2160588"/>
          <p14:tracePt t="9804" x="7939088" y="2187575"/>
          <p14:tracePt t="9821" x="8045450" y="2241550"/>
          <p14:tracePt t="9837" x="8099425" y="2268538"/>
          <p14:tracePt t="9854" x="8188325" y="2347913"/>
          <p14:tracePt t="9871" x="8215313" y="2401888"/>
          <p14:tracePt t="9887" x="8259763" y="2455863"/>
          <p14:tracePt t="9904" x="8304213" y="2571750"/>
          <p14:tracePt t="9922" x="8323263" y="2633663"/>
          <p14:tracePt t="9937" x="8340725" y="2697163"/>
          <p14:tracePt t="9954" x="8348663" y="2768600"/>
          <p14:tracePt t="9971" x="8348663" y="2946400"/>
          <p14:tracePt t="9987" x="8348663" y="3017838"/>
          <p14:tracePt t="10004" x="8348663" y="3089275"/>
          <p14:tracePt t="10021" x="8348663" y="3232150"/>
          <p14:tracePt t="10038" x="8331200" y="3357563"/>
          <p14:tracePt t="10054" x="8313738" y="3509963"/>
          <p14:tracePt t="10070" x="8277225" y="3697288"/>
          <p14:tracePt t="10087" x="8116888" y="4205288"/>
          <p14:tracePt t="10104" x="8062913" y="4348163"/>
          <p14:tracePt t="10121" x="8045450" y="4394200"/>
          <p14:tracePt t="10139" x="8045450" y="4411663"/>
          <p14:tracePt t="10330" x="8045450" y="4456113"/>
          <p14:tracePt t="10341" x="8054975" y="4518025"/>
          <p14:tracePt t="10354" x="8089900" y="4608513"/>
          <p14:tracePt t="10367" x="8108950" y="4697413"/>
          <p14:tracePt t="10379" x="8134350" y="4768850"/>
          <p14:tracePt t="10397" x="8153400" y="4857750"/>
          <p14:tracePt t="10406" x="8170863" y="4919663"/>
          <p14:tracePt t="10421" x="8180388" y="4973638"/>
          <p14:tracePt t="10437" x="8188325" y="5054600"/>
          <p14:tracePt t="10454" x="8188325" y="5170488"/>
          <p14:tracePt t="10471" x="8188325" y="5214938"/>
          <p14:tracePt t="10487" x="8180388" y="5268913"/>
          <p14:tracePt t="10504" x="8116888" y="5402263"/>
          <p14:tracePt t="10521" x="8081963" y="5446713"/>
          <p14:tracePt t="10537" x="8037513" y="5465763"/>
          <p14:tracePt t="10554" x="7920038" y="5518150"/>
          <p14:tracePt t="10572" x="7848600" y="5537200"/>
          <p14:tracePt t="10587" x="7751763" y="5562600"/>
          <p14:tracePt t="10604" x="7537450" y="5589588"/>
          <p14:tracePt t="10622" x="7429500" y="5589588"/>
          <p14:tracePt t="10637" x="7323138" y="5589588"/>
          <p14:tracePt t="10654" x="7205663" y="5589588"/>
          <p14:tracePt t="10670" x="7027863" y="5599113"/>
          <p14:tracePt t="10687" x="6946900" y="5599113"/>
          <p14:tracePt t="10704" x="6884988" y="5599113"/>
          <p14:tracePt t="10721" x="6769100" y="5572125"/>
          <p14:tracePt t="10737" x="6715125" y="5537200"/>
          <p14:tracePt t="10754" x="6661150" y="5510213"/>
          <p14:tracePt t="10770" x="6581775" y="5446713"/>
          <p14:tracePt t="10788" x="6537325" y="5419725"/>
          <p14:tracePt t="10804" x="6510338" y="5375275"/>
          <p14:tracePt t="10820" x="6429375" y="5268913"/>
          <p14:tracePt t="10838" x="6411913" y="5232400"/>
          <p14:tracePt t="10854" x="6402388" y="5205413"/>
          <p14:tracePt t="10871" x="6402388" y="5187950"/>
          <p14:tracePt t="10871" x="6402388" y="5170488"/>
          <p14:tracePt t="10889" x="6402388" y="5160963"/>
          <p14:tracePt t="10913" x="6429375" y="5160963"/>
          <p14:tracePt t="10965" x="6483350" y="5153025"/>
          <p14:tracePt t="10978" x="6581775" y="5153025"/>
          <p14:tracePt t="10990" x="6705600" y="5153025"/>
          <p14:tracePt t="11004" x="6840538" y="5153025"/>
          <p14:tracePt t="11016" x="6983413" y="5153025"/>
          <p14:tracePt t="11032" x="7126288" y="5153025"/>
          <p14:tracePt t="11043" x="7286625" y="5133975"/>
          <p14:tracePt t="11055" x="7412038" y="5126038"/>
          <p14:tracePt t="11071" x="7527925" y="5116513"/>
          <p14:tracePt t="11087" x="7643813" y="5089525"/>
          <p14:tracePt t="11105" x="7848600" y="5037138"/>
          <p14:tracePt t="11121" x="7912100" y="5000625"/>
          <p14:tracePt t="11137" x="8018463" y="4919663"/>
          <p14:tracePt t="11156" x="8062913" y="4857750"/>
          <p14:tracePt t="11170" x="8099425" y="4786313"/>
          <p14:tracePt t="11187" x="8116888" y="4697413"/>
          <p14:tracePt t="11204" x="8134350" y="4562475"/>
          <p14:tracePt t="11221" x="8134350" y="4518025"/>
          <p14:tracePt t="11238" x="8116888" y="4446588"/>
          <p14:tracePt t="11257" x="8108950" y="4438650"/>
          <p14:tracePt t="11272" x="8108950" y="4429125"/>
          <p14:tracePt t="11287" x="8099425" y="4429125"/>
          <p14:tracePt t="11304" x="8099425" y="4419600"/>
          <p14:tracePt t="11563" x="8099425" y="4402138"/>
          <p14:tracePt t="11577" x="8099425" y="4367213"/>
          <p14:tracePt t="11589" x="8108950" y="4286250"/>
          <p14:tracePt t="11602" x="8116888" y="4197350"/>
          <p14:tracePt t="11614" x="8126413" y="4089400"/>
          <p14:tracePt t="11627" x="8126413" y="3965575"/>
          <p14:tracePt t="11640" x="8126413" y="3867150"/>
          <p14:tracePt t="11658" x="8108950" y="3536950"/>
          <p14:tracePt t="11678" x="8081963" y="3429000"/>
          <p14:tracePt t="11691" x="8054975" y="3322638"/>
          <p14:tracePt t="11704" x="8001000" y="3214688"/>
          <p14:tracePt t="11720" x="7939088" y="3089275"/>
          <p14:tracePt t="11737" x="7796213" y="2847975"/>
          <p14:tracePt t="11755" x="7724775" y="2751138"/>
          <p14:tracePt t="11771" x="7661275" y="2660650"/>
          <p14:tracePt t="11787" x="7572375" y="2562225"/>
          <p14:tracePt t="11805" x="7429500" y="2411413"/>
          <p14:tracePt t="11821" x="7375525" y="2357438"/>
          <p14:tracePt t="11837" x="7323138" y="2322513"/>
          <p14:tracePt t="11854" x="7277100" y="2295525"/>
          <p14:tracePt t="11871" x="7232650" y="2286000"/>
          <p14:tracePt t="11888" x="7224713" y="2268538"/>
          <p14:tracePt t="12137" x="7188200" y="2232025"/>
          <p14:tracePt t="12149" x="7108825" y="2125663"/>
          <p14:tracePt t="12164" x="6929438" y="1955800"/>
          <p14:tracePt t="12174" x="6653213" y="1751013"/>
          <p14:tracePt t="12193" x="5857875" y="1196975"/>
          <p14:tracePt t="12212" x="5510213" y="1017588"/>
          <p14:tracePt t="12224" x="5180013" y="884238"/>
          <p14:tracePt t="12239" x="4911725" y="795338"/>
          <p14:tracePt t="12254" x="4705350" y="768350"/>
          <p14:tracePt t="12271" x="4473575" y="741363"/>
          <p14:tracePt t="12287" x="4303713" y="741363"/>
          <p14:tracePt t="12304" x="3803650" y="822325"/>
          <p14:tracePt t="12321" x="3705225" y="847725"/>
          <p14:tracePt t="12338" x="3589338" y="911225"/>
          <p14:tracePt t="12356" x="3571875" y="911225"/>
          <p14:tracePt t="12569" x="3554413" y="928688"/>
          <p14:tracePt t="12582" x="3527425" y="938213"/>
          <p14:tracePt t="12595" x="3482975" y="965200"/>
          <p14:tracePt t="12613" x="3438525" y="1000125"/>
          <p14:tracePt t="12621" x="3394075" y="1044575"/>
          <p14:tracePt t="12637" x="3330575" y="1108075"/>
          <p14:tracePt t="12654" x="3214688" y="1268413"/>
          <p14:tracePt t="12672" x="3160713" y="1339850"/>
          <p14:tracePt t="12687" x="3133725" y="1428750"/>
          <p14:tracePt t="12704" x="3108325" y="1554163"/>
          <p14:tracePt t="12722" x="3108325" y="1598613"/>
          <p14:tracePt t="12737" x="3108325" y="1652588"/>
          <p14:tracePt t="12754" x="3108325" y="1687513"/>
          <p14:tracePt t="12771" x="3108325" y="1795463"/>
          <p14:tracePt t="12787" x="3133725" y="1874838"/>
          <p14:tracePt t="12804" x="3179763" y="1973263"/>
          <p14:tracePt t="12820" x="3187700" y="2000250"/>
          <p14:tracePt t="12838" x="3187700" y="2009775"/>
          <p14:tracePt t="13052" x="3197225" y="2017713"/>
          <p14:tracePt t="13065" x="3205163" y="2027238"/>
          <p14:tracePt t="13078" x="3214688" y="2044700"/>
          <p14:tracePt t="13092" x="3224213" y="2062163"/>
          <p14:tracePt t="13105" x="3251200" y="2089150"/>
          <p14:tracePt t="13121" x="3276600" y="2116138"/>
          <p14:tracePt t="13137" x="3367088" y="2214563"/>
          <p14:tracePt t="13156" x="3411538" y="2276475"/>
          <p14:tracePt t="13171" x="3465513" y="2330450"/>
          <p14:tracePt t="13187" x="3544888" y="2401888"/>
          <p14:tracePt t="13205" x="3589338" y="2438400"/>
          <p14:tracePt t="13220" x="3625850" y="2465388"/>
          <p14:tracePt t="13237" x="3652838" y="2482850"/>
          <p14:tracePt t="13254" x="3697288" y="2527300"/>
          <p14:tracePt t="13271" x="3705225" y="2536825"/>
          <p14:tracePt t="13288" x="3714750" y="2544763"/>
          <p14:tracePt t="13304" x="3751263" y="2581275"/>
          <p14:tracePt t="13321" x="3776663" y="2598738"/>
          <p14:tracePt t="13337" x="3795713" y="2643188"/>
          <p14:tracePt t="13355" x="3857625" y="2741613"/>
          <p14:tracePt t="13372" x="3884613" y="2776538"/>
          <p14:tracePt t="13387" x="3911600" y="2813050"/>
          <p14:tracePt t="13404" x="3929063" y="2830513"/>
          <p14:tracePt t="13421" x="3956050" y="2874963"/>
          <p14:tracePt t="13437" x="3965575" y="2884488"/>
          <p14:tracePt t="13454" x="4000500" y="2901950"/>
          <p14:tracePt t="13473" x="4000500" y="2919413"/>
          <p14:tracePt t="13487" x="4010025" y="2919413"/>
          <p14:tracePt t="13505" x="4010025" y="2928938"/>
          <p14:tracePt t="13524" x="4017963" y="2928938"/>
          <p14:tracePt t="13549" x="4000500" y="2928938"/>
          <p14:tracePt t="13638" x="3983038" y="2928938"/>
          <p14:tracePt t="13651" x="3956050" y="2911475"/>
          <p14:tracePt t="13668" x="3902075" y="2857500"/>
          <p14:tracePt t="13677" x="3822700" y="2776538"/>
          <p14:tracePt t="13690" x="3705225" y="2652713"/>
          <p14:tracePt t="13704" x="3625850" y="2544763"/>
          <p14:tracePt t="13721" x="3554413" y="2455863"/>
          <p14:tracePt t="13737" x="3465513" y="2322513"/>
          <p14:tracePt t="13754" x="3429000" y="2268538"/>
          <p14:tracePt t="13772" x="3367088" y="2179638"/>
          <p14:tracePt t="13791" x="3340100" y="2152650"/>
          <p14:tracePt t="13805" x="3330575" y="2125663"/>
          <p14:tracePt t="13821" x="3313113" y="2089150"/>
          <p14:tracePt t="13837" x="3276600" y="2036763"/>
          <p14:tracePt t="13856" x="3259138" y="2009775"/>
          <p14:tracePt t="13874" x="3241675" y="1973263"/>
          <p14:tracePt t="13893" x="3232150" y="1965325"/>
          <p14:tracePt t="13906" x="3232150" y="1955800"/>
          <p14:tracePt t="13921" x="3259138" y="1955800"/>
          <p14:tracePt t="14047" x="3303588" y="1982788"/>
          <p14:tracePt t="14059" x="3367088" y="2017713"/>
          <p14:tracePt t="14071" x="3446463" y="2071688"/>
          <p14:tracePt t="14090" x="3697288" y="2268538"/>
          <p14:tracePt t="14108" x="3786188" y="2339975"/>
          <p14:tracePt t="14122" x="3867150" y="2393950"/>
          <p14:tracePt t="14135" x="3938588" y="2428875"/>
          <p14:tracePt t="14148" x="3973513" y="2465388"/>
          <p14:tracePt t="14161" x="4017963" y="2490788"/>
          <p14:tracePt t="14172" x="4044950" y="2500313"/>
          <p14:tracePt t="14187" x="4062413" y="2509838"/>
          <p14:tracePt t="14204" x="4081463" y="2517775"/>
          <p14:tracePt t="14221" x="4089400" y="2517775"/>
          <p14:tracePt t="14237" x="4089400" y="2527300"/>
          <p14:tracePt t="14263" x="4098925" y="2527300"/>
          <p14:tracePt t="14275" x="4089400" y="2517775"/>
          <p14:tracePt t="14364" x="4071938" y="2490788"/>
          <p14:tracePt t="14376" x="4017963" y="2428875"/>
          <p14:tracePt t="14389" x="3946525" y="2322513"/>
          <p14:tracePt t="14406" x="3884613" y="2241550"/>
          <p14:tracePt t="14415" x="3822700" y="2152650"/>
          <p14:tracePt t="14428" x="3786188" y="2081213"/>
          <p14:tracePt t="14441" x="3751263" y="2027238"/>
          <p14:tracePt t="14455" x="3732213" y="1982788"/>
          <p14:tracePt t="14470" x="3714750" y="1938338"/>
          <p14:tracePt t="14487" x="3697288" y="1884363"/>
          <p14:tracePt t="14504" x="3652838" y="1768475"/>
          <p14:tracePt t="14521" x="3643313" y="1731963"/>
          <p14:tracePt t="14538" x="3625850" y="1687513"/>
          <p14:tracePt t="14556" x="3625850" y="1679575"/>
          <p14:tracePt t="14571" x="3625850" y="1670050"/>
          <p14:tracePt t="14588" x="3633788" y="1679575"/>
          <p14:tracePt t="14643" x="3660775" y="1697038"/>
          <p14:tracePt t="14657" x="3705225" y="1741488"/>
          <p14:tracePt t="14669" x="3776663" y="1803400"/>
          <p14:tracePt t="14682" x="3830638" y="1857375"/>
          <p14:tracePt t="14694" x="3884613" y="1901825"/>
          <p14:tracePt t="14707" x="3929063" y="1938338"/>
          <p14:tracePt t="14723" x="3956050" y="1965325"/>
          <p14:tracePt t="14737" x="3983038" y="1990725"/>
          <p14:tracePt t="14754" x="4017963" y="2027238"/>
          <p14:tracePt t="14771" x="4027488" y="2036763"/>
          <p14:tracePt t="14787" x="4037013" y="2044700"/>
          <p14:tracePt t="14804" x="4044950" y="2054225"/>
          <p14:tracePt t="14828" x="4054475" y="2054225"/>
          <p14:tracePt t="14861" x="4062413" y="2054225"/>
          <p14:tracePt t="14886" x="4062413" y="2062163"/>
          <p14:tracePt t="14911" x="4071938" y="2062163"/>
          <p14:tracePt t="14974" x="4071938" y="2044700"/>
          <p14:tracePt t="15077" x="4071938" y="2036763"/>
          <p14:tracePt t="15102" x="4071938" y="2027238"/>
          <p14:tracePt t="15129" x="4071938" y="2017713"/>
          <p14:tracePt t="15146" x="4071938" y="1982788"/>
          <p14:tracePt t="15166" x="4071938" y="1965325"/>
          <p14:tracePt t="15179" x="4071938" y="1946275"/>
          <p14:tracePt t="15192" x="4071938" y="1928813"/>
          <p14:tracePt t="15204" x="4071938" y="1919288"/>
          <p14:tracePt t="15217" x="4071938" y="1911350"/>
          <p14:tracePt t="15230" x="4081463" y="1893888"/>
          <p14:tracePt t="15268" x="4089400" y="1893888"/>
          <p14:tracePt t="15986" x="4108450" y="1884363"/>
          <p14:tracePt t="16005" x="4125913" y="1874838"/>
          <p14:tracePt t="16019" x="4160838" y="1857375"/>
          <p14:tracePt t="16031" x="4205288" y="1839913"/>
          <p14:tracePt t="16045" x="4276725" y="1822450"/>
          <p14:tracePt t="16057" x="4348163" y="1795463"/>
          <p14:tracePt t="16071" x="4411663" y="1776413"/>
          <p14:tracePt t="16088" x="4491038" y="1751013"/>
          <p14:tracePt t="16104" x="4598988" y="1714500"/>
          <p14:tracePt t="16122" x="4660900" y="1704975"/>
          <p14:tracePt t="16138" x="4724400" y="1697038"/>
          <p14:tracePt t="16154" x="4813300" y="1697038"/>
          <p14:tracePt t="16172" x="4848225" y="1697038"/>
          <p14:tracePt t="16187" x="4884738" y="1697038"/>
          <p14:tracePt t="16204" x="4911725" y="1697038"/>
          <p14:tracePt t="16221" x="4956175" y="1697038"/>
          <p14:tracePt t="16238" x="4965700" y="1697038"/>
          <p14:tracePt t="16254" x="4991100" y="1697038"/>
          <p14:tracePt t="16271" x="5010150" y="1697038"/>
          <p14:tracePt t="16289" x="5018088" y="1697038"/>
          <p14:tracePt t="16305" x="5018088" y="1704975"/>
          <p14:tracePt t="16321" x="5027613" y="1704975"/>
          <p14:tracePt t="16338" x="5037138" y="1704975"/>
          <p14:tracePt t="16667" x="5054600" y="1714500"/>
          <p14:tracePt t="16680" x="5081588" y="1714500"/>
          <p14:tracePt t="16693" x="5089525" y="1714500"/>
          <p14:tracePt t="16706" x="5108575" y="1714500"/>
          <p14:tracePt t="16724" x="5143500" y="1714500"/>
          <p14:tracePt t="16744" x="5160963" y="1714500"/>
          <p14:tracePt t="16757" x="5180013" y="1714500"/>
          <p14:tracePt t="16771" x="5205413" y="1714500"/>
          <p14:tracePt t="16787" x="5224463" y="1704975"/>
          <p14:tracePt t="16804" x="5259388" y="1697038"/>
          <p14:tracePt t="16822" x="5268913" y="1687513"/>
          <p14:tracePt t="16838" x="5268913" y="1679575"/>
          <p14:tracePt t="16859" x="5276850" y="1679575"/>
          <p14:tracePt t="16872" x="5276850" y="1670050"/>
          <p14:tracePt t="16888" x="5276850" y="1652588"/>
          <p14:tracePt t="16904" x="5276850" y="1633538"/>
          <p14:tracePt t="16921" x="5276850" y="1589088"/>
          <p14:tracePt t="16939" x="5276850" y="1571625"/>
          <p14:tracePt t="16954" x="5276850" y="1554163"/>
          <p14:tracePt t="16971" x="5276850" y="1544638"/>
          <p14:tracePt t="16987" x="5276850" y="1536700"/>
          <p14:tracePt t="17013" x="5295900" y="1527175"/>
          <p14:tracePt t="17023" x="5340350" y="1517650"/>
          <p14:tracePt t="17043" x="5616575" y="1500188"/>
          <p14:tracePt t="17063" x="5705475" y="1490663"/>
          <p14:tracePt t="17074" x="5795963" y="1482725"/>
          <p14:tracePt t="17089" x="5867400" y="1482725"/>
          <p14:tracePt t="17105" x="5919788" y="1482725"/>
          <p14:tracePt t="17121" x="5983288" y="1473200"/>
          <p14:tracePt t="17137" x="6062663" y="1473200"/>
          <p14:tracePt t="17154" x="6108700" y="1473200"/>
          <p14:tracePt t="17171" x="6134100" y="1473200"/>
          <p14:tracePt t="17188" x="6188075" y="1473200"/>
          <p14:tracePt t="17204" x="6215063" y="1473200"/>
          <p14:tracePt t="17221" x="6232525" y="1473200"/>
          <p14:tracePt t="17238" x="6242050" y="1473200"/>
          <p14:tracePt t="17495" x="6251575" y="1473200"/>
          <p14:tracePt t="17521" x="6276975" y="1473200"/>
          <p14:tracePt t="17533" x="6330950" y="1482725"/>
          <p14:tracePt t="17546" x="6384925" y="1490663"/>
          <p14:tracePt t="17559" x="6456363" y="1509713"/>
          <p14:tracePt t="17573" x="6527800" y="1527175"/>
          <p14:tracePt t="17588" x="6589713" y="1554163"/>
          <p14:tracePt t="17604" x="6661150" y="1581150"/>
          <p14:tracePt t="17621" x="6751638" y="1625600"/>
          <p14:tracePt t="17638" x="6777038" y="1643063"/>
          <p14:tracePt t="17654" x="6813550" y="1652588"/>
          <p14:tracePt t="17671" x="6840538" y="1679575"/>
          <p14:tracePt t="17687" x="6938963" y="1714500"/>
          <p14:tracePt t="17704" x="6983413" y="1741488"/>
          <p14:tracePt t="17721" x="7099300" y="1776413"/>
          <p14:tracePt t="17738" x="7143750" y="1785938"/>
          <p14:tracePt t="17754" x="7197725" y="1795463"/>
          <p14:tracePt t="17771" x="7232650" y="1803400"/>
          <p14:tracePt t="17788" x="7323138" y="1822450"/>
          <p14:tracePt t="17804" x="7348538" y="1830388"/>
          <p14:tracePt t="17821" x="7385050" y="1839913"/>
          <p14:tracePt t="17837" x="7456488" y="1866900"/>
          <p14:tracePt t="17855" x="7473950" y="1884363"/>
          <p14:tracePt t="17871" x="7491413" y="1884363"/>
          <p14:tracePt t="17888" x="7518400" y="1901825"/>
          <p14:tracePt t="17905" x="7527925" y="1901825"/>
          <p14:tracePt t="17921" x="7537450" y="1911350"/>
          <p14:tracePt t="17942" x="7545388" y="1911350"/>
          <p14:tracePt t="17954" x="7554913" y="1928813"/>
          <p14:tracePt t="17971" x="7554913" y="1938338"/>
          <p14:tracePt t="17987" x="7562850" y="1955800"/>
          <p14:tracePt t="18004" x="7581900" y="1990725"/>
          <p14:tracePt t="18021" x="7581900" y="2000250"/>
          <p14:tracePt t="18038" x="7589838" y="2044700"/>
          <p14:tracePt t="18055" x="7589838" y="2062163"/>
          <p14:tracePt t="18071" x="7589838" y="2081213"/>
          <p14:tracePt t="18087" x="7589838" y="2098675"/>
          <p14:tracePt t="18105" x="7589838" y="2133600"/>
          <p14:tracePt t="18121" x="7589838" y="2152650"/>
          <p14:tracePt t="18138" x="7581900" y="2160588"/>
          <p14:tracePt t="18159" x="7562850" y="2179638"/>
          <p14:tracePt t="18183" x="7545388" y="2187575"/>
          <p14:tracePt t="18202" x="7500938" y="2232025"/>
          <p14:tracePt t="18221" x="7473950" y="2241550"/>
          <p14:tracePt t="18234" x="7446963" y="2268538"/>
          <p14:tracePt t="18247" x="7429500" y="2276475"/>
          <p14:tracePt t="18262" x="7402513" y="2295525"/>
          <p14:tracePt t="18272" x="7358063" y="2312988"/>
          <p14:tracePt t="18288" x="7323138" y="2322513"/>
          <p14:tracePt t="18305" x="7269163" y="2347913"/>
          <p14:tracePt t="18321" x="7161213" y="2374900"/>
          <p14:tracePt t="18338" x="7116763" y="2384425"/>
          <p14:tracePt t="18356" x="7089775" y="2384425"/>
          <p14:tracePt t="18372" x="7018338" y="2384425"/>
          <p14:tracePt t="18388" x="6973888" y="2384425"/>
          <p14:tracePt t="18405" x="6938963" y="2384425"/>
          <p14:tracePt t="18421" x="6875463" y="2384425"/>
          <p14:tracePt t="18439" x="6848475" y="2384425"/>
          <p14:tracePt t="18454" x="6823075" y="2384425"/>
          <p14:tracePt t="18471" x="6742113" y="2366963"/>
          <p14:tracePt t="18489" x="6705600" y="2339975"/>
          <p14:tracePt t="18504" x="6661150" y="2312988"/>
          <p14:tracePt t="18521" x="6554788" y="2232025"/>
          <p14:tracePt t="18539" x="6518275" y="2197100"/>
          <p14:tracePt t="18554" x="6473825" y="2160588"/>
          <p14:tracePt t="18571" x="6429375" y="2125663"/>
          <p14:tracePt t="18587" x="6330950" y="2044700"/>
          <p14:tracePt t="18604" x="6276975" y="1990725"/>
          <p14:tracePt t="18621" x="6224588" y="1946275"/>
          <p14:tracePt t="18638" x="6143625" y="1866900"/>
          <p14:tracePt t="18655" x="6099175" y="1812925"/>
          <p14:tracePt t="18671" x="6045200" y="1776413"/>
          <p14:tracePt t="18688" x="5965825" y="1697038"/>
          <p14:tracePt t="18706" x="5946775" y="1660525"/>
          <p14:tracePt t="18721" x="5911850" y="1633538"/>
          <p14:tracePt t="18737" x="5894388" y="1616075"/>
          <p14:tracePt t="18755" x="5848350" y="1581150"/>
          <p14:tracePt t="18771" x="5840413" y="1562100"/>
          <p14:tracePt t="18788" x="5813425" y="1544638"/>
          <p14:tracePt t="18804" x="5786438" y="1517650"/>
          <p14:tracePt t="18823" x="5768975" y="1500188"/>
          <p14:tracePt t="18838" x="5724525" y="1473200"/>
          <p14:tracePt t="18857" x="5715000" y="1455738"/>
          <p14:tracePt t="18871" x="5680075" y="1446213"/>
          <p14:tracePt t="18888" x="5661025" y="1419225"/>
          <p14:tracePt t="18905" x="5599113" y="1366838"/>
          <p14:tracePt t="18922" x="5572125" y="1339850"/>
          <p14:tracePt t="18940" x="5527675" y="1241425"/>
          <p14:tracePt t="18960" x="5518150" y="1214438"/>
          <p14:tracePt t="18972" x="5500688" y="1179513"/>
          <p14:tracePt t="18987" x="5500688" y="1160463"/>
          <p14:tracePt t="19004" x="5500688" y="1133475"/>
          <p14:tracePt t="19021" x="5500688" y="1098550"/>
          <p14:tracePt t="19038" x="5500688" y="1071563"/>
          <p14:tracePt t="19054" x="5500688" y="1054100"/>
          <p14:tracePt t="19071" x="5527675" y="990600"/>
          <p14:tracePt t="19088" x="5562600" y="973138"/>
          <p14:tracePt t="19104" x="5581650" y="938213"/>
          <p14:tracePt t="19121" x="5705475" y="866775"/>
          <p14:tracePt t="19139" x="5776913" y="830263"/>
          <p14:tracePt t="19155" x="5857875" y="785813"/>
          <p14:tracePt t="19171" x="6027738" y="741363"/>
          <p14:tracePt t="19189" x="6126163" y="723900"/>
          <p14:tracePt t="19205" x="6232525" y="714375"/>
          <p14:tracePt t="19221" x="6348413" y="704850"/>
          <p14:tracePt t="19238" x="6491288" y="704850"/>
          <p14:tracePt t="19254" x="6732588" y="704850"/>
          <p14:tracePt t="19271" x="6813550" y="704850"/>
          <p14:tracePt t="19288" x="6919913" y="704850"/>
          <p14:tracePt t="19305" x="6956425" y="704850"/>
          <p14:tracePt t="19321" x="6991350" y="714375"/>
          <p14:tracePt t="19338" x="7072313" y="731838"/>
          <p14:tracePt t="19356" x="7116763" y="750888"/>
          <p14:tracePt t="19371" x="7170738" y="758825"/>
          <p14:tracePt t="19388" x="7259638" y="785813"/>
          <p14:tracePt t="19405" x="7313613" y="795338"/>
          <p14:tracePt t="19421" x="7358063" y="795338"/>
          <p14:tracePt t="19437" x="7412038" y="795338"/>
          <p14:tracePt t="19454" x="7473950" y="803275"/>
          <p14:tracePt t="19471" x="7545388" y="812800"/>
          <p14:tracePt t="19487" x="7697788" y="847725"/>
          <p14:tracePt t="19505" x="7777163" y="866775"/>
          <p14:tracePt t="19521" x="7823200" y="874713"/>
          <p14:tracePt t="19538" x="7848600" y="884238"/>
          <p14:tracePt t="19554" x="7894638" y="893763"/>
          <p14:tracePt t="19571" x="7939088" y="919163"/>
          <p14:tracePt t="19588" x="8027988" y="990600"/>
          <p14:tracePt t="19604" x="8089900" y="1062038"/>
          <p14:tracePt t="19622" x="8126413" y="1108075"/>
          <p14:tracePt t="19638" x="8143875" y="1133475"/>
          <p14:tracePt t="19654" x="8170863" y="1204913"/>
          <p14:tracePt t="19672" x="8188325" y="1250950"/>
          <p14:tracePt t="19687" x="8188325" y="1285875"/>
          <p14:tracePt t="19704" x="8188325" y="1322388"/>
          <p14:tracePt t="19721" x="8188325" y="1374775"/>
          <p14:tracePt t="19738" x="8188325" y="1401763"/>
          <p14:tracePt t="19754" x="8180388" y="1428750"/>
          <p14:tracePt t="19771" x="8170863" y="1455738"/>
          <p14:tracePt t="19788" x="8134350" y="1527175"/>
          <p14:tracePt t="19805" x="8108950" y="1571625"/>
          <p14:tracePt t="19821" x="8062913" y="1643063"/>
          <p14:tracePt t="19838" x="8037513" y="1679575"/>
          <p14:tracePt t="19855" x="8018463" y="1704975"/>
          <p14:tracePt t="19871" x="8001000" y="1714500"/>
          <p14:tracePt t="19888" x="7974013" y="1758950"/>
          <p14:tracePt t="19905" x="7966075" y="1768475"/>
          <p14:tracePt t="19921" x="7956550" y="1795463"/>
          <p14:tracePt t="19937" x="7939088" y="1812925"/>
          <p14:tracePt t="19955" x="7929563" y="1822450"/>
          <p14:tracePt t="19971" x="7920038" y="1822450"/>
          <p14:tracePt t="19988" x="7912100" y="1830388"/>
          <p14:tracePt t="20005" x="7902575" y="1839913"/>
          <p14:tracePt t="20021" x="7894638" y="1839913"/>
          <p14:tracePt t="20038" x="7867650" y="1857375"/>
          <p14:tracePt t="20055" x="7858125" y="1866900"/>
          <p14:tracePt t="20071" x="7840663" y="1874838"/>
          <p14:tracePt t="20088" x="7823200" y="1874838"/>
          <p14:tracePt t="20104" x="7777163" y="1884363"/>
          <p14:tracePt t="20122" x="7759700" y="1893888"/>
          <p14:tracePt t="20137" x="7732713" y="1893888"/>
          <p14:tracePt t="20137" x="7697788" y="1893888"/>
          <p14:tracePt t="20156" x="7661275" y="1893888"/>
          <p14:tracePt t="20171" x="7626350" y="1893888"/>
          <p14:tracePt t="20187" x="7581900" y="1884363"/>
          <p14:tracePt t="20204" x="7466013" y="1822450"/>
          <p14:tracePt t="20221" x="7402513" y="1776413"/>
          <p14:tracePt t="20237" x="7323138" y="1724025"/>
          <p14:tracePt t="20255" x="7108825" y="1608138"/>
          <p14:tracePt t="20272" x="6946900" y="1517650"/>
          <p14:tracePt t="20288" x="6759575" y="1438275"/>
          <p14:tracePt t="20305" x="6599238" y="1366838"/>
          <p14:tracePt t="20321" x="6180138" y="1169988"/>
          <p14:tracePt t="20338" x="6081713" y="1108075"/>
          <p14:tracePt t="20356" x="5991225" y="1071563"/>
          <p14:tracePt t="20371" x="5840413" y="1017588"/>
          <p14:tracePt t="20388" x="5776913" y="1000125"/>
          <p14:tracePt t="20405" x="5732463" y="982663"/>
          <p14:tracePt t="20421" x="5608638" y="973138"/>
          <p14:tracePt t="20438" x="5562600" y="973138"/>
          <p14:tracePt t="20455" x="5500688" y="973138"/>
          <p14:tracePt t="20471" x="5402263" y="973138"/>
          <p14:tracePt t="20488" x="5357813" y="973138"/>
          <p14:tracePt t="20504" x="5303838" y="973138"/>
          <p14:tracePt t="20521" x="5251450" y="973138"/>
          <p14:tracePt t="20539" x="5232400" y="973138"/>
          <p14:tracePt t="20554" x="5224463" y="973138"/>
          <p14:tracePt t="20571" x="5187950" y="973138"/>
          <p14:tracePt t="20589" x="5180013" y="965200"/>
          <p14:tracePt t="20614" x="5180013" y="955675"/>
          <p14:tracePt t="20652" x="5180013" y="946150"/>
          <p14:tracePt t="20690" x="5180013" y="938213"/>
          <p14:tracePt t="20703" x="5187950" y="938213"/>
          <p14:tracePt t="20715" x="5205413" y="919163"/>
          <p14:tracePt t="20735" x="5429250" y="812800"/>
          <p14:tracePt t="20755" x="5554663" y="776288"/>
          <p14:tracePt t="20768" x="5680075" y="731838"/>
          <p14:tracePt t="20779" x="5875338" y="679450"/>
          <p14:tracePt t="20792" x="5991225" y="652463"/>
          <p14:tracePt t="20806" x="6116638" y="633413"/>
          <p14:tracePt t="20821" x="6224588" y="625475"/>
          <p14:tracePt t="20837" x="6340475" y="625475"/>
          <p14:tracePt t="20854" x="6589713" y="625475"/>
          <p14:tracePt t="20872" x="6680200" y="625475"/>
          <p14:tracePt t="20888" x="6777038" y="625475"/>
          <p14:tracePt t="20904" x="6911975" y="625475"/>
          <p14:tracePt t="20922" x="6956425" y="633413"/>
          <p14:tracePt t="20938" x="7000875" y="633413"/>
          <p14:tracePt t="20954" x="7072313" y="652463"/>
          <p14:tracePt t="20971" x="7126288" y="660400"/>
          <p14:tracePt t="20987" x="7188200" y="679450"/>
          <p14:tracePt t="21004" x="7286625" y="687388"/>
          <p14:tracePt t="21022" x="7348538" y="696913"/>
          <p14:tracePt t="21038" x="7412038" y="704850"/>
          <p14:tracePt t="21054" x="7483475" y="714375"/>
          <p14:tracePt t="21071" x="7626350" y="731838"/>
          <p14:tracePt t="21088" x="7715250" y="750888"/>
          <p14:tracePt t="21105" x="7759700" y="758825"/>
          <p14:tracePt t="21121" x="7848600" y="776288"/>
          <p14:tracePt t="21138" x="7875588" y="785813"/>
          <p14:tracePt t="21155" x="7912100" y="795338"/>
          <p14:tracePt t="21176" x="7920038" y="803275"/>
          <p14:tracePt t="21188" x="7929563" y="812800"/>
          <p14:tracePt t="21204" x="7939088" y="812800"/>
          <p14:tracePt t="21221" x="7983538" y="866775"/>
          <p14:tracePt t="21239" x="8001000" y="893763"/>
          <p14:tracePt t="21254" x="8027988" y="928688"/>
          <p14:tracePt t="21271" x="8045450" y="955675"/>
          <p14:tracePt t="21289" x="8054975" y="973138"/>
          <p14:tracePt t="21305" x="8072438" y="982663"/>
          <p14:tracePt t="21568" x="8089900" y="1000125"/>
          <p14:tracePt t="21585" x="8116888" y="1036638"/>
          <p14:tracePt t="21595" x="8143875" y="1054100"/>
          <p14:tracePt t="21608" x="8170863" y="1089025"/>
          <p14:tracePt t="21621" x="8188325" y="1116013"/>
          <p14:tracePt t="21638" x="8197850" y="1152525"/>
          <p14:tracePt t="21654" x="8215313" y="1196975"/>
          <p14:tracePt t="21672" x="8215313" y="1223963"/>
          <p14:tracePt t="21689" x="8215313" y="1250950"/>
          <p14:tracePt t="21704" x="8215313" y="1312863"/>
          <p14:tracePt t="21722" x="8205788" y="1339850"/>
          <p14:tracePt t="21738" x="8197850" y="1357313"/>
          <p14:tracePt t="21754" x="8197850" y="1374775"/>
          <p14:tracePt t="21754" x="8180388" y="1384300"/>
          <p14:tracePt t="21773" x="8180388" y="1393825"/>
          <p14:tracePt t="21790" x="8161338" y="1411288"/>
          <p14:tracePt t="21811" x="8153400" y="1419225"/>
          <p14:tracePt t="21822" x="8143875" y="1428750"/>
          <p14:tracePt t="21838" x="8134350" y="1438275"/>
          <p14:tracePt t="21855" x="8126413" y="1446213"/>
          <p14:tracePt t="21871" x="8108950" y="1455738"/>
          <p14:tracePt t="21888" x="8099425" y="1465263"/>
          <p14:tracePt t="21904" x="8099425" y="1473200"/>
          <p14:tracePt t="21921" x="8081963" y="1500188"/>
          <p14:tracePt t="21939" x="8072438" y="1517650"/>
          <p14:tracePt t="21954" x="8062913" y="1536700"/>
          <p14:tracePt t="21971" x="8054975" y="1589088"/>
          <p14:tracePt t="21989" x="8054975" y="1608138"/>
          <p14:tracePt t="22231" x="8054975" y="1633538"/>
          <p14:tracePt t="22243" x="8054975" y="1660525"/>
          <p14:tracePt t="22256" x="8072438" y="1714500"/>
          <p14:tracePt t="22268" x="8089900" y="1776413"/>
          <p14:tracePt t="22281" x="8108950" y="1839913"/>
          <p14:tracePt t="22293" x="8116888" y="1893888"/>
          <p14:tracePt t="22307" x="8116888" y="1946275"/>
          <p14:tracePt t="22322" x="8116888" y="1990725"/>
          <p14:tracePt t="22338" x="8116888" y="2036763"/>
          <p14:tracePt t="22356" x="8116888" y="2160588"/>
          <p14:tracePt t="22371" x="8116888" y="2197100"/>
          <p14:tracePt t="22388" x="8108950" y="2224088"/>
          <p14:tracePt t="22405" x="8089900" y="2241550"/>
          <p14:tracePt t="22421" x="8089900" y="2259013"/>
          <p14:tracePt t="22438" x="8081963" y="2259013"/>
          <p14:tracePt t="22460" x="8062913" y="2268538"/>
          <p14:tracePt t="22472" x="8054975" y="2276475"/>
          <p14:tracePt t="22489" x="8037513" y="2276475"/>
          <p14:tracePt t="22504" x="8027988" y="2276475"/>
          <p14:tracePt t="22521" x="8010525" y="2276475"/>
          <p14:tracePt t="22538" x="7983538" y="2276475"/>
          <p14:tracePt t="22555" x="7974013" y="2276475"/>
          <p14:tracePt t="22587" x="7966075" y="2276475"/>
          <p14:tracePt t="22624" x="7956550" y="2276475"/>
          <p14:tracePt t="24383" x="7947025" y="2276475"/>
          <p14:tracePt t="24561" x="7939088" y="2276475"/>
          <p14:tracePt t="24585" x="7929563" y="2276475"/>
          <p14:tracePt t="24601" x="7920038" y="2276475"/>
          <p14:tracePt t="24611" x="7894638" y="2276475"/>
          <p14:tracePt t="24623" x="7875588" y="2276475"/>
          <p14:tracePt t="24642" x="7813675" y="2251075"/>
          <p14:tracePt t="24661" x="7769225" y="2232025"/>
          <p14:tracePt t="24674" x="7742238" y="2232025"/>
          <p14:tracePt t="24689" x="7715250" y="2214563"/>
          <p14:tracePt t="24704" x="7670800" y="2187575"/>
          <p14:tracePt t="24721" x="7599363" y="2152650"/>
          <p14:tracePt t="24739" x="7562850" y="2125663"/>
          <p14:tracePt t="24755" x="7527925" y="2098675"/>
          <p14:tracePt t="24771" x="7456488" y="2054225"/>
          <p14:tracePt t="24789" x="7412038" y="2027238"/>
          <p14:tracePt t="24804" x="7375525" y="1990725"/>
          <p14:tracePt t="24821" x="7340600" y="1965325"/>
          <p14:tracePt t="24838" x="7323138" y="1938338"/>
          <p14:tracePt t="24838" x="7296150" y="1928813"/>
          <p14:tracePt t="24857" x="7286625" y="1919288"/>
          <p14:tracePt t="24871" x="7277100" y="1911350"/>
          <p14:tracePt t="25132" x="7242175" y="1884363"/>
          <p14:tracePt t="25146" x="7188200" y="1839913"/>
          <p14:tracePt t="25158" x="7089775" y="1785938"/>
          <p14:tracePt t="25172" x="6956425" y="1714500"/>
          <p14:tracePt t="25184" x="6848475" y="1652588"/>
          <p14:tracePt t="25196" x="6715125" y="1598613"/>
          <p14:tracePt t="25209" x="6616700" y="1562100"/>
          <p14:tracePt t="25222" x="6527800" y="1527175"/>
          <p14:tracePt t="25238" x="6473825" y="1509713"/>
          <p14:tracePt t="25254" x="6429375" y="1509713"/>
          <p14:tracePt t="25271" x="6375400" y="1490663"/>
          <p14:tracePt t="25290" x="6348413" y="1490663"/>
          <p14:tracePt t="25305" x="6330950" y="1490663"/>
          <p14:tracePt t="25321" x="6276975" y="1490663"/>
          <p14:tracePt t="25338" x="6251575" y="1490663"/>
          <p14:tracePt t="25356" x="6215063" y="1482725"/>
          <p14:tracePt t="25371" x="6170613" y="1482725"/>
          <p14:tracePt t="25388" x="6045200" y="1465263"/>
          <p14:tracePt t="25404" x="5991225" y="1465263"/>
          <p14:tracePt t="25421" x="5902325" y="1455738"/>
          <p14:tracePt t="25438" x="5867400" y="1446213"/>
          <p14:tracePt t="25454" x="5822950" y="1438275"/>
          <p14:tracePt t="25471" x="5795963" y="1438275"/>
          <p14:tracePt t="25488" x="5732463" y="1401763"/>
          <p14:tracePt t="25506" x="5715000" y="1401763"/>
          <p14:tracePt t="25521" x="5697538" y="1384300"/>
          <p14:tracePt t="25538" x="5661025" y="1357313"/>
          <p14:tracePt t="25555" x="5643563" y="1330325"/>
          <p14:tracePt t="25571" x="5626100" y="1303338"/>
          <p14:tracePt t="25588" x="5599113" y="1241425"/>
          <p14:tracePt t="25605" x="5589588" y="1214438"/>
          <p14:tracePt t="25621" x="5581650" y="1187450"/>
          <p14:tracePt t="25638" x="5572125" y="1152525"/>
          <p14:tracePt t="25656" x="5572125" y="1133475"/>
          <p14:tracePt t="25671" x="5572125" y="1125538"/>
          <p14:tracePt t="25688" x="5572125" y="1089025"/>
          <p14:tracePt t="25706" x="5589588" y="1081088"/>
          <p14:tracePt t="25721" x="5608638" y="1062038"/>
          <p14:tracePt t="25738" x="5653088" y="1036638"/>
          <p14:tracePt t="25754" x="5840413" y="965200"/>
          <p14:tracePt t="25771" x="6037263" y="901700"/>
          <p14:tracePt t="25788" x="6269038" y="847725"/>
          <p14:tracePt t="25805" x="7037388" y="704850"/>
          <p14:tracePt t="25822" x="7331075" y="679450"/>
          <p14:tracePt t="25838" x="7554913" y="679450"/>
          <p14:tracePt t="25855" x="7858125" y="679450"/>
          <p14:tracePt t="25872" x="7947025" y="679450"/>
          <p14:tracePt t="25888" x="8010525" y="687388"/>
          <p14:tracePt t="25904" x="8108950" y="723900"/>
          <p14:tracePt t="25923" x="8161338" y="750888"/>
          <p14:tracePt t="25938" x="8197850" y="776288"/>
          <p14:tracePt t="25954" x="8277225" y="839788"/>
          <p14:tracePt t="25972" x="8296275" y="874713"/>
          <p14:tracePt t="25988" x="8313738" y="884238"/>
          <p14:tracePt t="26004" x="8313738" y="893763"/>
          <p14:tracePt t="26228" x="8323263" y="911225"/>
          <p14:tracePt t="26239" x="8323263" y="938213"/>
          <p14:tracePt t="26253" x="8331200" y="955675"/>
          <p14:tracePt t="26265" x="8340725" y="982663"/>
          <p14:tracePt t="26277" x="8340725" y="1017588"/>
          <p14:tracePt t="26291" x="8340725" y="1054100"/>
          <p14:tracePt t="26305" x="8340725" y="1089025"/>
          <p14:tracePt t="26322" x="8340725" y="1143000"/>
          <p14:tracePt t="26338" x="8331200" y="1204913"/>
          <p14:tracePt t="26357" x="8313738" y="1231900"/>
          <p14:tracePt t="26371" x="8304213" y="1258888"/>
          <p14:tracePt t="26388" x="8269288" y="1303338"/>
          <p14:tracePt t="26406" x="8251825" y="1330325"/>
          <p14:tracePt t="26422" x="8232775" y="1347788"/>
          <p14:tracePt t="26439" x="8224838" y="1357313"/>
          <p14:tracePt t="26455" x="8215313" y="1366838"/>
          <p14:tracePt t="26471" x="8215313" y="1374775"/>
          <p14:tracePt t="26660" x="8205788" y="1384300"/>
          <p14:tracePt t="26711" x="8197850" y="1401763"/>
          <p14:tracePt t="26723" x="8188325" y="1411288"/>
          <p14:tracePt t="26736" x="8170863" y="1438275"/>
          <p14:tracePt t="26754" x="8116888" y="1517650"/>
          <p14:tracePt t="26774" x="8099425" y="1544638"/>
          <p14:tracePt t="26788" x="8081963" y="1598613"/>
          <p14:tracePt t="26801" x="8072438" y="1633538"/>
          <p14:tracePt t="26813" x="8072438" y="1687513"/>
          <p14:tracePt t="26825" x="8072438" y="1724025"/>
          <p14:tracePt t="26839" x="8072438" y="1751013"/>
          <p14:tracePt t="26857" x="8089900" y="1822450"/>
          <p14:tracePt t="26877" x="8089900" y="1847850"/>
          <p14:tracePt t="26889" x="8089900" y="1866900"/>
          <p14:tracePt t="26904" x="8089900" y="1874838"/>
          <p14:tracePt t="26922" x="8089900" y="1884363"/>
          <p14:tracePt t="26938" x="8089900" y="1893888"/>
          <p14:tracePt t="26954" x="8089900" y="1901825"/>
          <p14:tracePt t="26971" x="8089900" y="1911350"/>
          <p14:tracePt t="26988" x="8081963" y="1919288"/>
          <p14:tracePt t="27005" x="8072438" y="1919288"/>
          <p14:tracePt t="27021" x="8054975" y="1928813"/>
          <p14:tracePt t="27038" x="8027988" y="1938338"/>
          <p14:tracePt t="27056" x="8010525" y="1946275"/>
          <p14:tracePt t="27073" x="7991475" y="1946275"/>
          <p14:tracePt t="27088" x="7947025" y="1946275"/>
          <p14:tracePt t="27106" x="7920038" y="1946275"/>
          <p14:tracePt t="27121" x="7902575" y="1946275"/>
          <p14:tracePt t="27138" x="7867650" y="1946275"/>
          <p14:tracePt t="27155" x="7831138" y="1938338"/>
          <p14:tracePt t="27171" x="7786688" y="1919288"/>
          <p14:tracePt t="27188" x="7626350" y="1866900"/>
          <p14:tracePt t="27204" x="7500938" y="1803400"/>
          <p14:tracePt t="27222" x="7439025" y="1758950"/>
          <p14:tracePt t="27238" x="7385050" y="1724025"/>
          <p14:tracePt t="27254" x="7331075" y="1697038"/>
          <p14:tracePt t="27271" x="7286625" y="1670050"/>
          <p14:tracePt t="27288" x="7180263" y="1616075"/>
          <p14:tracePt t="27305" x="7072313" y="1571625"/>
          <p14:tracePt t="27323" x="7027863" y="1554163"/>
          <p14:tracePt t="27338" x="6973888" y="1544638"/>
          <p14:tracePt t="27355" x="6884988" y="1527175"/>
          <p14:tracePt t="27372" x="6867525" y="1527175"/>
          <p14:tracePt t="27388" x="6840538" y="1527175"/>
          <p14:tracePt t="27404" x="6813550" y="1517650"/>
          <p14:tracePt t="27421" x="6769100" y="1509713"/>
          <p14:tracePt t="27438" x="6751638" y="1509713"/>
          <p14:tracePt t="27454" x="6724650" y="1509713"/>
          <p14:tracePt t="27471" x="6705600" y="1500188"/>
          <p14:tracePt t="27488" x="6688138" y="1500188"/>
          <p14:tracePt t="27504" x="6653213" y="1500188"/>
          <p14:tracePt t="27521" x="6634163" y="1500188"/>
          <p14:tracePt t="27539" x="6581775" y="1500188"/>
          <p14:tracePt t="27832" x="6537325" y="1500188"/>
          <p14:tracePt t="27844" x="6483350" y="1500188"/>
          <p14:tracePt t="27858" x="6402388" y="1482725"/>
          <p14:tracePt t="27869" x="6330950" y="1473200"/>
          <p14:tracePt t="27882" x="6242050" y="1465263"/>
          <p14:tracePt t="27894" x="6170613" y="1465263"/>
          <p14:tracePt t="27913" x="6054725" y="1455738"/>
          <p14:tracePt t="27933" x="6037263" y="1455738"/>
          <p14:tracePt t="27946" x="6018213" y="1455738"/>
          <p14:tracePt t="27958" x="6010275" y="1455738"/>
          <p14:tracePt t="27973" x="6000750" y="1455738"/>
          <p14:tracePt t="39400" x="6054725" y="1455738"/>
          <p14:tracePt t="40151" x="6170613" y="1455738"/>
          <p14:tracePt t="40165" x="6438900" y="1455738"/>
          <p14:tracePt t="40177" x="6831013" y="1455738"/>
          <p14:tracePt t="40190" x="7170738" y="1455738"/>
          <p14:tracePt t="40205" x="7456488" y="1455738"/>
          <p14:tracePt t="40222" x="7661275" y="1455738"/>
          <p14:tracePt t="40238" x="8037513" y="1482725"/>
          <p14:tracePt t="40255" x="8197850" y="1490663"/>
          <p14:tracePt t="40272" x="8304213" y="1509713"/>
          <p14:tracePt t="40288" x="8402638" y="1536700"/>
          <p14:tracePt t="40306" x="8429625" y="1554163"/>
          <p14:tracePt t="40322" x="8447088" y="1562100"/>
          <p14:tracePt t="40339" x="8483600" y="1625600"/>
          <p14:tracePt t="40358" x="8491538" y="1687513"/>
          <p14:tracePt t="40372" x="8491538" y="1741488"/>
          <p14:tracePt t="40389" x="8491538" y="1803400"/>
          <p14:tracePt t="40405" x="8491538" y="1884363"/>
          <p14:tracePt t="40422" x="8474075" y="1919288"/>
          <p14:tracePt t="40438" x="8447088" y="1965325"/>
          <p14:tracePt t="40455" x="8375650" y="2143125"/>
          <p14:tracePt t="40472" x="8348663" y="2205038"/>
          <p14:tracePt t="40488" x="8323263" y="2259013"/>
          <p14:tracePt t="40506" x="8304213" y="2330450"/>
          <p14:tracePt t="40523" x="8296275" y="2347913"/>
          <p14:tracePt t="40539" x="8296275" y="2366963"/>
          <p14:tracePt t="40555" x="8286750" y="2374900"/>
          <p14:tracePt t="40776" x="8269288" y="2384425"/>
          <p14:tracePt t="40789" x="8259763" y="2393950"/>
          <p14:tracePt t="40801" x="8251825" y="2411413"/>
          <p14:tracePt t="40813" x="8242300" y="2419350"/>
          <p14:tracePt t="40827" x="8232775" y="2419350"/>
          <p14:tracePt t="40839" x="8224838" y="2428875"/>
          <p14:tracePt t="40855" x="8215313" y="2428875"/>
          <p14:tracePt t="40872" x="8205788" y="2428875"/>
          <p14:tracePt t="40890" x="8205788" y="2438400"/>
          <p14:tracePt t="40905" x="8197850" y="2438400"/>
          <p14:tracePt t="40922" x="8188325" y="2438400"/>
          <p14:tracePt t="40954" x="8188325" y="2428875"/>
          <p14:tracePt t="41005" x="8188325" y="2419350"/>
          <p14:tracePt t="41043" x="8197850" y="2411413"/>
          <p14:tracePt t="41056" x="8205788" y="2411413"/>
          <p14:tracePt t="41068" x="8232775" y="2393950"/>
          <p14:tracePt t="41087" x="8323263" y="2374900"/>
          <p14:tracePt t="41106" x="8340725" y="2374900"/>
          <p14:tracePt t="41119" x="8358188" y="2374900"/>
          <p14:tracePt t="41132" x="8375650" y="2366963"/>
          <p14:tracePt t="41145" x="8385175" y="2366963"/>
          <p14:tracePt t="41171" x="8394700" y="2366963"/>
          <p14:tracePt t="41233" x="8402638" y="2366963"/>
          <p14:tracePt t="41539" x="8412163" y="2366963"/>
          <p14:tracePt t="41566" x="8412163" y="2374900"/>
          <p14:tracePt t="41591" x="8420100" y="2374900"/>
          <p14:tracePt t="41617" x="8420100" y="2384425"/>
          <p14:tracePt t="41628" x="8367713" y="2384425"/>
          <p14:tracePt t="41946" x="8331200" y="2384425"/>
          <p14:tracePt t="41960" x="8277225" y="2384425"/>
          <p14:tracePt t="41972" x="8232775" y="2374900"/>
          <p14:tracePt t="41986" x="8180388" y="2357438"/>
          <p14:tracePt t="41998" x="8134350" y="2347913"/>
          <p14:tracePt t="42011" x="8089900" y="2339975"/>
          <p14:tracePt t="42023" x="8054975" y="2322513"/>
          <p14:tracePt t="42038" x="8027988" y="2312988"/>
          <p14:tracePt t="42055" x="8010525" y="2303463"/>
          <p14:tracePt t="42072" x="7983538" y="2286000"/>
          <p14:tracePt t="42089" x="7974013" y="2286000"/>
          <p14:tracePt t="42105" x="7966075" y="2286000"/>
          <p14:tracePt t="42125" x="7966075" y="2276475"/>
          <p14:tracePt t="42152" x="7956550" y="2276475"/>
          <p14:tracePt t="42201" x="7956550" y="2286000"/>
          <p14:tracePt t="42315" x="7966075" y="2286000"/>
          <p14:tracePt t="42329" x="7974013" y="2295525"/>
          <p14:tracePt t="42348" x="7974013" y="2303463"/>
          <p14:tracePt t="42367" x="7956550" y="2303463"/>
          <p14:tracePt t="42431" x="7920038" y="2303463"/>
          <p14:tracePt t="42443" x="7885113" y="2286000"/>
          <p14:tracePt t="42458" x="7867650" y="2276475"/>
          <p14:tracePt t="42468" x="7858125" y="2268538"/>
          <p14:tracePt t="42482" x="7848600" y="2259013"/>
          <p14:tracePt t="42494" x="7858125" y="2268538"/>
          <p14:tracePt t="42608" x="7867650" y="2276475"/>
          <p14:tracePt t="42622" x="7875588" y="2276475"/>
          <p14:tracePt t="42633" x="7875588" y="2286000"/>
          <p14:tracePt t="42647" x="7875588" y="2295525"/>
          <p14:tracePt t="42659" x="7885113" y="2295525"/>
          <p14:tracePt t="42698" x="7894638" y="2303463"/>
          <p14:tracePt t="43079" x="7920038" y="2312988"/>
          <p14:tracePt t="43093" x="7947025" y="2322513"/>
          <p14:tracePt t="43105" x="7974013" y="2339975"/>
          <p14:tracePt t="43118" x="8010525" y="2347913"/>
          <p14:tracePt t="43131" x="8054975" y="2357438"/>
          <p14:tracePt t="43143" x="8081963" y="2366963"/>
          <p14:tracePt t="43157" x="8108950" y="2374900"/>
          <p14:tracePt t="43172" x="8126413" y="2384425"/>
          <p14:tracePt t="43188" x="8143875" y="2384425"/>
          <p14:tracePt t="43205" x="8197850" y="2393950"/>
          <p14:tracePt t="43222" x="8205788" y="2401888"/>
          <p14:tracePt t="43238" x="8215313" y="2401888"/>
          <p14:tracePt t="43255" x="8224838" y="2401888"/>
          <p14:tracePt t="43272" x="8232775" y="2401888"/>
          <p14:tracePt t="43289" x="8242300" y="2401888"/>
          <p14:tracePt t="43334" x="8251825" y="2401888"/>
          <p14:tracePt t="43372" x="8259763" y="2401888"/>
          <p14:tracePt t="43410" x="8269288" y="2401888"/>
          <p14:tracePt t="43436" x="8286750" y="2401888"/>
          <p14:tracePt t="43463" x="8296275" y="2401888"/>
          <p14:tracePt t="43475" x="8313738" y="2401888"/>
          <p14:tracePt t="43499" x="8340725" y="2401888"/>
          <p14:tracePt t="43515" x="8358188" y="2401888"/>
          <p14:tracePt t="43524" x="8367713" y="2401888"/>
          <p14:tracePt t="43537" x="8375650" y="2411413"/>
          <p14:tracePt t="43552" x="8394700" y="2411413"/>
          <p14:tracePt t="43563" x="8402638" y="2411413"/>
          <p14:tracePt t="43577" x="8402638" y="2419350"/>
          <p14:tracePt t="43589" x="8412163" y="2419350"/>
          <p14:tracePt t="43605" x="8420100" y="2419350"/>
          <p14:tracePt t="43622" x="8439150" y="2419350"/>
          <p14:tracePt t="43639" x="8439150" y="2428875"/>
          <p14:tracePt t="43655" x="8447088" y="2438400"/>
          <p14:tracePt t="43882" x="8474075" y="2438400"/>
          <p14:tracePt t="43894" x="8501063" y="2438400"/>
          <p14:tracePt t="43907" x="8518525" y="2446338"/>
          <p14:tracePt t="43919" x="8545513" y="2455863"/>
          <p14:tracePt t="43937" x="8562975" y="2465388"/>
          <p14:tracePt t="43947" x="8582025" y="2465388"/>
          <p14:tracePt t="43958" x="8599488" y="2473325"/>
          <p14:tracePt t="43972" x="8626475" y="2482850"/>
          <p14:tracePt t="43988" x="8661400" y="2490788"/>
          <p14:tracePt t="44005" x="8715375" y="2527300"/>
          <p14:tracePt t="44023" x="8742363" y="2536825"/>
          <p14:tracePt t="44040" x="8777288" y="2554288"/>
          <p14:tracePt t="44060" x="8786813" y="2562225"/>
          <p14:tracePt t="44085" x="8796338" y="2571750"/>
          <p14:tracePt t="44097" x="8804275" y="2581275"/>
          <p14:tracePt t="44123" x="8813800" y="2589213"/>
          <p14:tracePt t="44136" x="8823325" y="2598738"/>
          <p14:tracePt t="44149" x="8831263" y="2608263"/>
          <p14:tracePt t="44173" x="8840788" y="2616200"/>
          <p14:tracePt t="44213" x="8848725" y="2625725"/>
          <p14:tracePt t="44237" x="8858250" y="2633663"/>
          <p14:tracePt t="44253" x="8867775" y="2652713"/>
          <p14:tracePt t="44264" x="8875713" y="2670175"/>
          <p14:tracePt t="44276" x="8894763" y="2679700"/>
          <p14:tracePt t="44290" x="8902700" y="2705100"/>
          <p14:tracePt t="44305" x="8912225" y="2714625"/>
          <p14:tracePt t="44322" x="8920163" y="2724150"/>
          <p14:tracePt t="44339" x="8939213" y="2741613"/>
          <p14:tracePt t="44356" x="8947150" y="2751138"/>
          <p14:tracePt t="44372" x="8974138" y="2795588"/>
          <p14:tracePt t="44390" x="8991600" y="2803525"/>
          <p14:tracePt t="44405" x="8991600" y="2813050"/>
          <p14:tracePt t="44429" x="9010650" y="2822575"/>
          <p14:tracePt t="44786" x="9037638" y="2830513"/>
          <p14:tracePt t="44798" x="9063038" y="2857500"/>
          <p14:tracePt t="44810" x="9090025" y="2884488"/>
          <p14:tracePt t="44823" x="9117013" y="2901950"/>
          <p14:tracePt t="44838" x="9144000" y="2919413"/>
          <p14:tracePt t="44856" x="9170988" y="2946400"/>
          <p14:tracePt t="44872" x="9188450" y="2965450"/>
          <p14:tracePt t="44888" x="9259888" y="3054350"/>
          <p14:tracePt t="44905" x="9277350" y="3098800"/>
          <p14:tracePt t="44922" x="9323388" y="3179763"/>
          <p14:tracePt t="44939" x="9331325" y="3205163"/>
          <p14:tracePt t="44955" x="9340850" y="3224213"/>
          <p14:tracePt t="44972" x="9340850" y="3241675"/>
          <p14:tracePt t="44988" x="9348788" y="3286125"/>
          <p14:tracePt t="45005" x="9358313" y="3303588"/>
          <p14:tracePt t="45022" x="9367838" y="3384550"/>
          <p14:tracePt t="45040" x="9367838" y="3429000"/>
          <p14:tracePt t="45055" x="9385300" y="3490913"/>
          <p14:tracePt t="45072" x="9394825" y="3544888"/>
          <p14:tracePt t="45088" x="9412288" y="3608388"/>
          <p14:tracePt t="45106" x="9420225" y="3687763"/>
          <p14:tracePt t="45122" x="9429750" y="3714750"/>
          <p14:tracePt t="45138" x="9429750" y="3759200"/>
          <p14:tracePt t="45156" x="9429750" y="3776663"/>
          <p14:tracePt t="45172" x="9429750" y="3786188"/>
          <p14:tracePt t="45188" x="9429750" y="3795713"/>
          <p14:tracePt t="45206" x="9429750" y="3813175"/>
          <p14:tracePt t="45461" x="9420225" y="3848100"/>
          <p14:tracePt t="45472" x="9402763" y="3884613"/>
          <p14:tracePt t="45485" x="9385300" y="3911600"/>
          <p14:tracePt t="45498" x="9375775" y="3956050"/>
          <p14:tracePt t="45515" x="9367838" y="3983038"/>
          <p14:tracePt t="45525" x="9358313" y="4010025"/>
          <p14:tracePt t="45539" x="9348788" y="4027488"/>
          <p14:tracePt t="45555" x="9348788" y="4054475"/>
          <p14:tracePt t="45572" x="9331325" y="4108450"/>
          <p14:tracePt t="45589" x="9323388" y="4133850"/>
          <p14:tracePt t="45605" x="9304338" y="4170363"/>
          <p14:tracePt t="45622" x="9277350" y="4224338"/>
          <p14:tracePt t="45639" x="9277350" y="4241800"/>
          <p14:tracePt t="45655" x="9269413" y="4241800"/>
          <p14:tracePt t="45672" x="9269413" y="4251325"/>
          <p14:tracePt t="45689" x="9259888" y="4259263"/>
          <p14:tracePt t="45706" x="9251950" y="4259263"/>
          <p14:tracePt t="45722" x="9224963" y="4259263"/>
          <p14:tracePt t="45738" x="9134475" y="4259263"/>
          <p14:tracePt t="45755" x="9072563" y="4251325"/>
          <p14:tracePt t="45772" x="9010650" y="4224338"/>
          <p14:tracePt t="45788" x="8858250" y="4133850"/>
          <p14:tracePt t="45805" x="8804275" y="4081463"/>
          <p14:tracePt t="45822" x="8751888" y="4037013"/>
          <p14:tracePt t="45838" x="8626475" y="3875088"/>
          <p14:tracePt t="45856" x="8582025" y="3803650"/>
          <p14:tracePt t="45872" x="8555038" y="3724275"/>
          <p14:tracePt t="45888" x="8518525" y="3571875"/>
          <p14:tracePt t="45906" x="8510588" y="3509963"/>
          <p14:tracePt t="45922" x="8501063" y="3446463"/>
          <p14:tracePt t="45938" x="8501063" y="3340100"/>
          <p14:tracePt t="45957" x="8501063" y="3313113"/>
          <p14:tracePt t="45972" x="8501063" y="3295650"/>
          <p14:tracePt t="45988" x="8501063" y="3276600"/>
          <p14:tracePt t="46006" x="8510588" y="3268663"/>
          <p14:tracePt t="46022" x="8518525" y="3268663"/>
          <p14:tracePt t="46047" x="8545513" y="3259138"/>
          <p14:tracePt t="46070" x="8589963" y="3251200"/>
          <p14:tracePt t="46084" x="8653463" y="3241675"/>
          <p14:tracePt t="46096" x="8724900" y="3241675"/>
          <p14:tracePt t="46108" x="8796338" y="3241675"/>
          <p14:tracePt t="46123" x="8848725" y="3241675"/>
          <p14:tracePt t="46139" x="8902700" y="3251200"/>
          <p14:tracePt t="46155" x="8929688" y="3268663"/>
          <p14:tracePt t="46155" x="8956675" y="3286125"/>
          <p14:tracePt t="46173" x="8983663" y="3322638"/>
          <p14:tracePt t="46188" x="9010650" y="3357563"/>
          <p14:tracePt t="46205" x="9037638" y="3402013"/>
          <p14:tracePt t="46222" x="9045575" y="3527425"/>
          <p14:tracePt t="46239" x="9045575" y="3571875"/>
          <p14:tracePt t="46255" x="9045575" y="3697288"/>
          <p14:tracePt t="46274" x="9045575" y="3732213"/>
          <p14:tracePt t="46289" x="9045575" y="3768725"/>
          <p14:tracePt t="46305" x="9028113" y="3813175"/>
          <p14:tracePt t="46322" x="8983663" y="3902075"/>
          <p14:tracePt t="46339" x="8939213" y="3938588"/>
          <p14:tracePt t="46593" x="8902700" y="3990975"/>
          <p14:tracePt t="46605" x="8875713" y="4037013"/>
          <p14:tracePt t="46618" x="8840788" y="4089400"/>
          <p14:tracePt t="46633" x="8786813" y="4152900"/>
          <p14:tracePt t="46643" x="8759825" y="4205288"/>
          <p14:tracePt t="46657" x="8724900" y="4259263"/>
          <p14:tracePt t="46675" x="8670925" y="4384675"/>
          <p14:tracePt t="46693" x="8661400" y="4438650"/>
          <p14:tracePt t="46707" x="8643938" y="4483100"/>
          <p14:tracePt t="46722" x="8634413" y="4510088"/>
          <p14:tracePt t="46738" x="8626475" y="4537075"/>
          <p14:tracePt t="46755" x="8616950" y="4562475"/>
          <p14:tracePt t="46772" x="8616950" y="4581525"/>
          <p14:tracePt t="46789" x="8616950" y="4589463"/>
          <p14:tracePt t="46810" x="8616950" y="4598988"/>
          <p14:tracePt t="46834" x="8616950" y="4608513"/>
          <p14:tracePt t="46847" x="8609013" y="4616450"/>
          <p14:tracePt t="46860" x="8609013" y="4625975"/>
          <p14:tracePt t="46873" x="8609013" y="4633913"/>
          <p14:tracePt t="46891" x="8609013" y="4643438"/>
          <p14:tracePt t="46911" x="8609013" y="4652963"/>
          <p14:tracePt t="46949" x="8626475" y="4660900"/>
          <p14:tracePt t="46962" x="8643938" y="4660900"/>
          <p14:tracePt t="46974" x="8661400" y="4660900"/>
          <p14:tracePt t="46993" x="8705850" y="4670425"/>
          <p14:tracePt t="47012" x="8724900" y="4670425"/>
          <p14:tracePt t="47026" x="8751888" y="4670425"/>
          <p14:tracePt t="47038" x="8769350" y="4670425"/>
          <p14:tracePt t="47051" x="8777288" y="4670425"/>
          <p14:tracePt t="47063" x="8786813" y="4670425"/>
          <p14:tracePt t="47076" x="8804275" y="4660900"/>
          <p14:tracePt t="47090" x="8813800" y="4660900"/>
          <p14:tracePt t="47113" x="8813800" y="4652963"/>
          <p14:tracePt t="47127" x="8813800" y="4643438"/>
          <p14:tracePt t="47152" x="8823325" y="4633913"/>
          <p14:tracePt t="47178" x="8823325" y="4625975"/>
          <p14:tracePt t="47191" x="8823325" y="4608513"/>
          <p14:tracePt t="47208" x="8823325" y="4589463"/>
          <p14:tracePt t="47217" x="8823325" y="4572000"/>
          <p14:tracePt t="47229" x="8823325" y="4545013"/>
          <p14:tracePt t="47241" x="8823325" y="4510088"/>
          <p14:tracePt t="47256" x="8823325" y="4465638"/>
          <p14:tracePt t="47272" x="8823325" y="4419600"/>
          <p14:tracePt t="47288" x="8804275" y="4367213"/>
          <p14:tracePt t="47305" x="8769350" y="4276725"/>
          <p14:tracePt t="47322" x="8751888" y="4224338"/>
          <p14:tracePt t="47339" x="8697913" y="4125913"/>
          <p14:tracePt t="47357" x="8661400" y="4081463"/>
          <p14:tracePt t="47372" x="8634413" y="4044950"/>
          <p14:tracePt t="47388" x="8599488" y="4010025"/>
          <p14:tracePt t="47405" x="8572500" y="3990975"/>
          <p14:tracePt t="47422" x="8491538" y="3911600"/>
          <p14:tracePt t="47439" x="8466138" y="3884613"/>
          <p14:tracePt t="47455" x="8420100" y="3848100"/>
          <p14:tracePt t="47472" x="8402638" y="3822700"/>
          <p14:tracePt t="47488" x="8385175" y="3813175"/>
          <p14:tracePt t="47505" x="8385175" y="3795713"/>
          <p14:tracePt t="47505" x="8367713" y="3786188"/>
          <p14:tracePt t="47523" x="8367713" y="3776663"/>
          <p14:tracePt t="47539" x="8358188" y="3776663"/>
          <p14:tracePt t="47555" x="8348663" y="3759200"/>
          <p14:tracePt t="47573" x="8348663" y="3751263"/>
          <p14:tracePt t="47588" x="8340725" y="3741738"/>
          <p14:tracePt t="47605" x="8340725" y="3732213"/>
          <p14:tracePt t="47629" x="8340725" y="3724275"/>
          <p14:tracePt t="47751" x="8340725" y="3732213"/>
          <p14:tracePt t="47827" x="8348663" y="3741738"/>
          <p14:tracePt t="47842" x="8375650" y="3759200"/>
          <p14:tracePt t="47853" x="8394700" y="3776663"/>
          <p14:tracePt t="47865" x="8402638" y="3795713"/>
          <p14:tracePt t="47878" x="8420100" y="3813175"/>
          <p14:tracePt t="47891" x="8429625" y="3840163"/>
          <p14:tracePt t="47905" x="8439150" y="3857625"/>
          <p14:tracePt t="47922" x="8456613" y="3884613"/>
          <p14:tracePt t="47939" x="8466138" y="3938588"/>
          <p14:tracePt t="47956" x="8474075" y="3983038"/>
          <p14:tracePt t="47972" x="8483600" y="4000500"/>
          <p14:tracePt t="47988" x="8491538" y="4054475"/>
          <p14:tracePt t="48006" x="8491538" y="4089400"/>
          <p14:tracePt t="48022" x="8501063" y="4116388"/>
          <p14:tracePt t="48038" x="8510588" y="4152900"/>
          <p14:tracePt t="48055" x="8518525" y="4214813"/>
          <p14:tracePt t="48072" x="8518525" y="4232275"/>
          <p14:tracePt t="48088" x="8518525" y="4259263"/>
          <p14:tracePt t="48108" x="8518525" y="4268788"/>
          <p14:tracePt t="48122" x="8518525" y="4276725"/>
          <p14:tracePt t="48138" x="8528050" y="4286250"/>
          <p14:tracePt t="48155" x="8555038" y="4322763"/>
          <p14:tracePt t="48173" x="8562975" y="4330700"/>
          <p14:tracePt t="48188" x="8572500" y="4348163"/>
          <p14:tracePt t="48205" x="8589963" y="4367213"/>
          <p14:tracePt t="48223" x="8609013" y="4375150"/>
          <p14:tracePt t="48238" x="8616950" y="4384675"/>
          <p14:tracePt t="48255" x="8626475" y="4394200"/>
          <p14:tracePt t="48272" x="8680450" y="4402138"/>
          <p14:tracePt t="48289" x="8715375" y="4411663"/>
          <p14:tracePt t="48306" x="8742363" y="4411663"/>
          <p14:tracePt t="48322" x="8796338" y="4411663"/>
          <p14:tracePt t="48339" x="8823325" y="4411663"/>
          <p14:tracePt t="48356" x="8858250" y="4411663"/>
          <p14:tracePt t="48373" x="8966200" y="4411663"/>
          <p14:tracePt t="48389" x="9018588" y="4402138"/>
          <p14:tracePt t="48405" x="9055100" y="4394200"/>
          <p14:tracePt t="48422" x="9117013" y="4384675"/>
          <p14:tracePt t="48439" x="9126538" y="4375150"/>
          <p14:tracePt t="48455" x="9134475" y="4367213"/>
          <p14:tracePt t="48472" x="9161463" y="4367213"/>
          <p14:tracePt t="48490" x="9205913" y="4348163"/>
          <p14:tracePt t="48505" x="9242425" y="4330700"/>
          <p14:tracePt t="48522" x="9296400" y="4303713"/>
          <p14:tracePt t="48539" x="9375775" y="4276725"/>
          <p14:tracePt t="48555" x="9402763" y="4259263"/>
          <p14:tracePt t="48572" x="9412288" y="4251325"/>
          <p14:tracePt t="48589" x="9420225" y="4241800"/>
          <p14:tracePt t="48606" x="9429750" y="4232275"/>
          <p14:tracePt t="48622" x="9429750" y="4224338"/>
          <p14:tracePt t="48639" x="9439275" y="4152900"/>
          <p14:tracePt t="48656" x="9439275" y="4116388"/>
          <p14:tracePt t="48672" x="9439275" y="4089400"/>
          <p14:tracePt t="48688" x="9439275" y="4044950"/>
          <p14:tracePt t="48707" x="9439275" y="4017963"/>
          <p14:tracePt t="48722" x="9439275" y="4000500"/>
          <p14:tracePt t="48738" x="9439275" y="3946525"/>
          <p14:tracePt t="48756" x="9439275" y="3919538"/>
          <p14:tracePt t="48772" x="9439275" y="3894138"/>
          <p14:tracePt t="48789" x="9439275" y="3848100"/>
          <p14:tracePt t="48808" x="9439275" y="3822700"/>
          <p14:tracePt t="48822" x="9439275" y="3803650"/>
          <p14:tracePt t="48838" x="9439275" y="3776663"/>
          <p14:tracePt t="48856" x="9439275" y="3732213"/>
          <p14:tracePt t="48872" x="9429750" y="3705225"/>
          <p14:tracePt t="48888" x="9420225" y="3679825"/>
          <p14:tracePt t="48906" x="9412288" y="3643313"/>
          <p14:tracePt t="48923" x="9402763" y="3633788"/>
          <p14:tracePt t="48938" x="9394825" y="3608388"/>
          <p14:tracePt t="48955" x="9375775" y="3598863"/>
          <p14:tracePt t="48973" x="9375775" y="3589338"/>
          <p14:tracePt t="48989" x="9375775" y="3581400"/>
          <p14:tracePt t="49005" x="9358313" y="3571875"/>
          <p14:tracePt t="49022" x="9348788" y="3562350"/>
          <p14:tracePt t="49039" x="9348788" y="3554413"/>
          <p14:tracePt t="49055" x="9331325" y="3554413"/>
          <p14:tracePt t="49072" x="9323388" y="3544888"/>
          <p14:tracePt t="49089" x="9304338" y="3536950"/>
          <p14:tracePt t="49106" x="9269413" y="3536950"/>
          <p14:tracePt t="49125" x="9251950" y="3527425"/>
          <p14:tracePt t="49139" x="9232900" y="3527425"/>
          <p14:tracePt t="49155" x="9205913" y="3527425"/>
          <p14:tracePt t="49172" x="9161463" y="3527425"/>
          <p14:tracePt t="49190" x="9144000" y="3527425"/>
          <p14:tracePt t="49208" x="9090025" y="3517900"/>
          <p14:tracePt t="49228" x="9063038" y="3517900"/>
          <p14:tracePt t="49240" x="9037638" y="3517900"/>
          <p14:tracePt t="49255" x="9001125" y="3517900"/>
          <p14:tracePt t="49272" x="8974138" y="3517900"/>
          <p14:tracePt t="49290" x="8912225" y="3517900"/>
          <p14:tracePt t="49307" x="8885238" y="3517900"/>
          <p14:tracePt t="49323" x="8867775" y="3517900"/>
          <p14:tracePt t="49339" x="8823325" y="3517900"/>
          <p14:tracePt t="49358" x="8804275" y="3517900"/>
          <p14:tracePt t="49373" x="8796338" y="3517900"/>
          <p14:tracePt t="49388" x="8759825" y="3517900"/>
          <p14:tracePt t="49407" x="8751888" y="3517900"/>
          <p14:tracePt t="49424" x="8732838" y="3517900"/>
          <p14:tracePt t="49440" x="8715375" y="3517900"/>
          <p14:tracePt t="49455" x="8705850" y="3536950"/>
          <p14:tracePt t="49473" x="8697913" y="3544888"/>
          <p14:tracePt t="49489" x="8680450" y="3554413"/>
          <p14:tracePt t="49507" x="8670925" y="3571875"/>
          <p14:tracePt t="49522" x="8661400" y="3581400"/>
          <p14:tracePt t="49540" x="8626475" y="3633788"/>
          <p14:tracePt t="49556" x="8616950" y="3660775"/>
          <p14:tracePt t="49573" x="8609013" y="3679825"/>
          <p14:tracePt t="49589" x="8609013" y="3697288"/>
          <p14:tracePt t="49607" x="8609013" y="3759200"/>
          <p14:tracePt t="49623" x="8609013" y="3776663"/>
          <p14:tracePt t="49638" x="8609013" y="3803650"/>
          <p14:tracePt t="49656" x="8616950" y="3857625"/>
          <p14:tracePt t="49674" x="8626475" y="3875088"/>
          <p14:tracePt t="49690" x="8626475" y="3894138"/>
          <p14:tracePt t="49707" x="8643938" y="3929063"/>
          <p14:tracePt t="49724" x="8661400" y="3973513"/>
          <p14:tracePt t="49740" x="8670925" y="4010025"/>
          <p14:tracePt t="49756" x="8688388" y="4054475"/>
          <p14:tracePt t="49773" x="8724900" y="4108450"/>
          <p14:tracePt t="49790" x="8732838" y="4133850"/>
          <p14:tracePt t="49806" x="8742363" y="4152900"/>
          <p14:tracePt t="49823" x="8751888" y="4170363"/>
          <p14:tracePt t="49839" x="8769350" y="4179888"/>
          <p14:tracePt t="49857" x="8840788" y="4232275"/>
          <p14:tracePt t="49873" x="8902700" y="4268788"/>
          <p14:tracePt t="49891" x="8929688" y="4276725"/>
          <p14:tracePt t="49906" x="8974138" y="4295775"/>
          <p14:tracePt t="49923" x="9001125" y="4303713"/>
          <p14:tracePt t="49940" x="9037638" y="4313238"/>
          <p14:tracePt t="49956" x="9045575" y="4313238"/>
          <p14:tracePt t="49973" x="9072563" y="4313238"/>
          <p14:tracePt t="49989" x="9082088" y="4313238"/>
          <p14:tracePt t="50017" x="9090025" y="4303713"/>
          <p14:tracePt t="50030" x="9109075" y="4286250"/>
          <p14:tracePt t="50043" x="9126538" y="4241800"/>
          <p14:tracePt t="50059" x="9153525" y="4160838"/>
          <p14:tracePt t="50073" x="9188450" y="4081463"/>
          <p14:tracePt t="50090" x="9224963" y="3946525"/>
          <p14:tracePt t="50109" x="9224963" y="3894138"/>
          <p14:tracePt t="50123" x="9224963" y="3830638"/>
          <p14:tracePt t="50140" x="9224963" y="3795713"/>
          <p14:tracePt t="50156" x="9224963" y="3759200"/>
          <p14:tracePt t="50173" x="9144000" y="3608388"/>
          <p14:tracePt t="50189" x="9109075" y="3554413"/>
          <p14:tracePt t="50206" x="9063038" y="3500438"/>
          <p14:tracePt t="50223" x="9045575" y="3490913"/>
          <p14:tracePt t="50240" x="9037638" y="3473450"/>
          <p14:tracePt t="50256" x="9028113" y="3473450"/>
          <p14:tracePt t="50273" x="9010650" y="3455988"/>
          <p14:tracePt t="50290" x="9001125" y="3455988"/>
          <p14:tracePt t="50310" x="8983663" y="3455988"/>
          <p14:tracePt t="50667" x="8939213" y="3446463"/>
          <p14:tracePt t="50686" x="8742363" y="3446463"/>
          <p14:tracePt t="50704" x="8670925" y="3446463"/>
          <p14:tracePt t="50718" x="8599488" y="3446463"/>
          <p14:tracePt t="50730" x="8555038" y="3446463"/>
          <p14:tracePt t="50744" x="8518525" y="3455988"/>
          <p14:tracePt t="50756" x="8491538" y="3465513"/>
          <p14:tracePt t="50773" x="8466138" y="3473450"/>
          <p14:tracePt t="50789" x="8420100" y="3509963"/>
          <p14:tracePt t="50807" x="8402638" y="3527425"/>
          <p14:tracePt t="50823" x="8385175" y="3544888"/>
          <p14:tracePt t="50840" x="8358188" y="3589338"/>
          <p14:tracePt t="50858" x="8340725" y="3608388"/>
          <p14:tracePt t="50873" x="8331200" y="3625850"/>
          <p14:tracePt t="50889" x="8313738" y="3633788"/>
          <p14:tracePt t="50906" x="8286750" y="3687763"/>
          <p14:tracePt t="50924" x="8269288" y="3714750"/>
          <p14:tracePt t="50940" x="8259763" y="3759200"/>
          <p14:tracePt t="50956" x="8232775" y="3848100"/>
          <p14:tracePt t="50973" x="8232775" y="3894138"/>
          <p14:tracePt t="50990" x="8232775" y="3929063"/>
          <p14:tracePt t="51006" x="8232775" y="4027488"/>
          <p14:tracePt t="51024" x="8232775" y="4062413"/>
          <p14:tracePt t="51040" x="8242300" y="4108450"/>
          <p14:tracePt t="51056" x="8259763" y="4170363"/>
          <p14:tracePt t="51074" x="8277225" y="4197350"/>
          <p14:tracePt t="51090" x="8286750" y="4224338"/>
          <p14:tracePt t="51107" x="8304213" y="4251325"/>
          <p14:tracePt t="51123" x="8331200" y="4313238"/>
          <p14:tracePt t="51140" x="8348663" y="4340225"/>
          <p14:tracePt t="51156" x="8367713" y="4357688"/>
          <p14:tracePt t="51173" x="8439150" y="4402138"/>
          <p14:tracePt t="51190" x="8474075" y="4429125"/>
          <p14:tracePt t="51206" x="8537575" y="4465638"/>
          <p14:tracePt t="51223" x="8688388" y="4537075"/>
          <p14:tracePt t="51241" x="8769350" y="4554538"/>
          <p14:tracePt t="51256" x="8831263" y="4562475"/>
          <p14:tracePt t="51273" x="8947150" y="4572000"/>
          <p14:tracePt t="51290" x="9001125" y="4572000"/>
          <p14:tracePt t="51306" x="9037638" y="4572000"/>
          <p14:tracePt t="51323" x="9082088" y="4545013"/>
          <p14:tracePt t="51340" x="9170988" y="4446588"/>
          <p14:tracePt t="51357" x="9224963" y="4348163"/>
          <p14:tracePt t="51373" x="9277350" y="4241800"/>
          <p14:tracePt t="51390" x="9323388" y="4062413"/>
          <p14:tracePt t="51406" x="9331325" y="4000500"/>
          <p14:tracePt t="51423" x="9331325" y="3946525"/>
          <p14:tracePt t="51439" x="9286875" y="3795713"/>
          <p14:tracePt t="51457" x="9251950" y="3714750"/>
          <p14:tracePt t="51473" x="9197975" y="3643313"/>
          <p14:tracePt t="51490" x="9082088" y="3500438"/>
          <p14:tracePt t="51508" x="9028113" y="3455988"/>
          <p14:tracePt t="51523" x="8966200" y="3402013"/>
          <p14:tracePt t="51540" x="8912225" y="3375025"/>
          <p14:tracePt t="51556" x="8840788" y="3348038"/>
          <p14:tracePt t="51573" x="8823325" y="3340100"/>
          <p14:tracePt t="51590" x="8804275" y="3330575"/>
          <p14:tracePt t="51606" x="8786813" y="3330575"/>
          <p14:tracePt t="51623" x="8777288" y="3330575"/>
          <p14:tracePt t="51640" x="8769350" y="3330575"/>
          <p14:tracePt t="51671" x="8769350" y="3340100"/>
          <p14:tracePt t="51697" x="8751888" y="3357563"/>
          <p14:tracePt t="51710" x="8742363" y="3384550"/>
          <p14:tracePt t="51723" x="8732838" y="3411538"/>
          <p14:tracePt t="51741" x="8732838" y="3429000"/>
          <p14:tracePt t="51940" x="8732838" y="3438525"/>
          <p14:tracePt t="52003" x="8732838" y="3465513"/>
          <p14:tracePt t="52019" x="8715375" y="3490913"/>
          <p14:tracePt t="52028" x="8705850" y="3544888"/>
          <p14:tracePt t="52041" x="8697913" y="3589338"/>
          <p14:tracePt t="52059" x="8653463" y="3697288"/>
          <p14:tracePt t="52080" x="8634413" y="3732213"/>
          <p14:tracePt t="52093" x="8616950" y="3776663"/>
          <p14:tracePt t="52106" x="8609013" y="3830638"/>
          <p14:tracePt t="52123" x="8572500" y="3894138"/>
          <p14:tracePt t="52140" x="8510588" y="4081463"/>
          <p14:tracePt t="52157" x="8483600" y="4152900"/>
          <p14:tracePt t="52173" x="8466138" y="4214813"/>
          <p14:tracePt t="52189" x="8447088" y="4268788"/>
          <p14:tracePt t="52207" x="8439150" y="4286250"/>
          <p14:tracePt t="52462" x="8420100" y="4313238"/>
          <p14:tracePt t="52480" x="8331200" y="4402138"/>
          <p14:tracePt t="52499" x="8296275" y="4456113"/>
          <p14:tracePt t="52512" x="8259763" y="4491038"/>
          <p14:tracePt t="52524" x="8242300" y="4518025"/>
          <p14:tracePt t="52538" x="8215313" y="4537075"/>
          <p14:tracePt t="52550" x="8205788" y="4562475"/>
          <p14:tracePt t="52564" x="8188325" y="4581525"/>
          <p14:tracePt t="52575" x="8170863" y="4589463"/>
          <p14:tracePt t="52591" x="8161338" y="4616450"/>
          <p14:tracePt t="52606" x="8143875" y="4633913"/>
          <p14:tracePt t="52623" x="8126413" y="4687888"/>
          <p14:tracePt t="52640" x="8116888" y="4714875"/>
          <p14:tracePt t="52656" x="8099425" y="4732338"/>
          <p14:tracePt t="52673" x="8099425" y="4759325"/>
          <p14:tracePt t="52690" x="8099425" y="4813300"/>
          <p14:tracePt t="52706" x="8089900" y="4840288"/>
          <p14:tracePt t="52723" x="8089900" y="4848225"/>
          <p14:tracePt t="52740" x="8089900" y="4875213"/>
          <p14:tracePt t="52756" x="8081963" y="4884738"/>
          <p14:tracePt t="52779" x="8081963" y="4894263"/>
          <p14:tracePt t="52798" x="8081963" y="4911725"/>
          <p14:tracePt t="52817" x="8072438" y="4911725"/>
          <p14:tracePt t="52830" x="8072438" y="4929188"/>
          <p14:tracePt t="52844" x="8072438" y="4938713"/>
          <p14:tracePt t="52856" x="8062913" y="4946650"/>
          <p14:tracePt t="52873" x="8054975" y="4973638"/>
          <p14:tracePt t="52890" x="8054975" y="4983163"/>
          <p14:tracePt t="52906" x="8037513" y="5018088"/>
          <p14:tracePt t="52923" x="8037513" y="5037138"/>
          <p14:tracePt t="52940" x="8027988" y="5081588"/>
          <p14:tracePt t="52959" x="8018463" y="5099050"/>
          <p14:tracePt t="52973" x="8018463" y="5108575"/>
          <p14:tracePt t="52990" x="8018463" y="5116513"/>
          <p14:tracePt t="53006" x="8018463" y="5126038"/>
          <p14:tracePt t="53023" x="8018463" y="5133975"/>
          <p14:tracePt t="53074" x="8045450" y="5133975"/>
          <p14:tracePt t="53084" x="8062913" y="5143500"/>
          <p14:tracePt t="53098" x="8081963" y="5143500"/>
          <p14:tracePt t="53115" x="8099425" y="5143500"/>
          <p14:tracePt t="53124" x="8116888" y="5143500"/>
          <p14:tracePt t="53139" x="8126413" y="5143500"/>
          <p14:tracePt t="53156" x="8143875" y="5143500"/>
          <p14:tracePt t="53173" x="8180388" y="5143500"/>
          <p14:tracePt t="53190" x="8205788" y="5143500"/>
          <p14:tracePt t="53206" x="8269288" y="5116513"/>
          <p14:tracePt t="53223" x="8402638" y="5054600"/>
          <p14:tracePt t="53240" x="8439150" y="5027613"/>
          <p14:tracePt t="53256" x="8474075" y="5000625"/>
          <p14:tracePt t="53273" x="8491538" y="4983163"/>
          <p14:tracePt t="53290" x="8501063" y="4983163"/>
          <p14:tracePt t="53306" x="8510588" y="4973638"/>
          <p14:tracePt t="53323" x="8528050" y="4946650"/>
          <p14:tracePt t="53341" x="8528050" y="4929188"/>
          <p14:tracePt t="53356" x="8545513" y="4911725"/>
          <p14:tracePt t="53374" x="8555038" y="4884738"/>
          <p14:tracePt t="53390" x="8582025" y="4848225"/>
          <p14:tracePt t="53406" x="8582025" y="4830763"/>
          <p14:tracePt t="53423" x="8582025" y="4822825"/>
          <p14:tracePt t="53440" x="8589963" y="4776788"/>
          <p14:tracePt t="53456" x="8589963" y="4751388"/>
          <p14:tracePt t="53473" x="8589963" y="4741863"/>
          <p14:tracePt t="53490" x="8589963" y="4724400"/>
          <p14:tracePt t="53506" x="8589963" y="4714875"/>
          <p14:tracePt t="53523" x="8589963" y="4705350"/>
          <p14:tracePt t="53540" x="8582025" y="4697413"/>
          <p14:tracePt t="53556" x="8572500" y="4687888"/>
          <p14:tracePt t="53573" x="8555038" y="4679950"/>
          <p14:tracePt t="53590" x="8537575" y="4670425"/>
          <p14:tracePt t="53608" x="8518525" y="4660900"/>
          <p14:tracePt t="53623" x="8518525" y="4652963"/>
          <p14:tracePt t="53640" x="8510588" y="4652963"/>
          <p14:tracePt t="53656" x="8501063" y="4652963"/>
          <p14:tracePt t="53673" x="8491538" y="4652963"/>
          <p14:tracePt t="53690" x="8483600" y="4652963"/>
          <p14:tracePt t="53722" x="8474075" y="4652963"/>
          <p14:tracePt t="53772" x="8466138" y="4660900"/>
          <p14:tracePt t="53811" x="8456613" y="4660900"/>
          <p14:tracePt t="53823" x="8439150" y="4679950"/>
          <p14:tracePt t="53836" x="8429625" y="4687888"/>
          <p14:tracePt t="53854" x="8412163" y="4697413"/>
          <p14:tracePt t="53863" x="8402638" y="4714875"/>
          <p14:tracePt t="53874" x="8394700" y="4724400"/>
          <p14:tracePt t="53890" x="8394700" y="4732338"/>
          <p14:tracePt t="53907" x="8385175" y="4732338"/>
          <p14:tracePt t="53907" x="8375650" y="4751388"/>
          <p14:tracePt t="53925" x="8367713" y="4751388"/>
          <p14:tracePt t="53940" x="8367713" y="4768850"/>
          <p14:tracePt t="53957" x="8340725" y="4786313"/>
          <p14:tracePt t="53976" x="8340725" y="4795838"/>
          <p14:tracePt t="53990" x="8331200" y="4795838"/>
          <p14:tracePt t="54006" x="8331200" y="4803775"/>
          <p14:tracePt t="54023" x="8323263" y="4822825"/>
          <p14:tracePt t="54040" x="8304213" y="4848225"/>
          <p14:tracePt t="54056" x="8304213" y="4867275"/>
          <p14:tracePt t="54073" x="8277225" y="4902200"/>
          <p14:tracePt t="54091" x="8277225" y="4919663"/>
          <p14:tracePt t="54106" x="8269288" y="4946650"/>
          <p14:tracePt t="54124" x="8259763" y="4946650"/>
          <p14:tracePt t="54140" x="8251825" y="4965700"/>
          <p14:tracePt t="54156" x="8251825" y="4973638"/>
          <p14:tracePt t="54173" x="8251825" y="4983163"/>
          <p14:tracePt t="54192" x="8242300" y="4983163"/>
          <p14:tracePt t="54206" x="8242300" y="4991100"/>
          <p14:tracePt t="54223" x="8232775" y="5000625"/>
          <p14:tracePt t="54243" x="8232775" y="5010150"/>
          <p14:tracePt t="54274" x="8232775" y="5018088"/>
          <p14:tracePt t="54294" x="8232775" y="5027613"/>
          <p14:tracePt t="54344" x="8242300" y="5027613"/>
          <p14:tracePt t="54395" x="8251825" y="5037138"/>
          <p14:tracePt t="54408" x="8259763" y="5037138"/>
          <p14:tracePt t="54422" x="8269288" y="5045075"/>
          <p14:tracePt t="54434" x="8277225" y="5045075"/>
          <p14:tracePt t="54446" x="8286750" y="5045075"/>
          <p14:tracePt t="54460" x="8296275" y="5045075"/>
          <p14:tracePt t="54473" x="8313738" y="5045075"/>
          <p14:tracePt t="54491" x="8331200" y="5045075"/>
          <p14:tracePt t="54506" x="8375650" y="5027613"/>
          <p14:tracePt t="54524" x="8394700" y="5027613"/>
          <p14:tracePt t="54540" x="8412163" y="5018088"/>
          <p14:tracePt t="54556" x="8420100" y="5000625"/>
          <p14:tracePt t="54574" x="8420100" y="4991100"/>
          <p14:tracePt t="54593" x="8447088" y="4919663"/>
          <p14:tracePt t="54612" x="8466138" y="4867275"/>
          <p14:tracePt t="54624" x="8466138" y="4830763"/>
          <p14:tracePt t="54640" x="8466138" y="4803775"/>
          <p14:tracePt t="54656" x="8474075" y="4786313"/>
          <p14:tracePt t="54673" x="8474075" y="4776788"/>
          <p14:tracePt t="54690" x="8474075" y="4768850"/>
          <p14:tracePt t="54706" x="8474075" y="4759325"/>
          <p14:tracePt t="54723" x="8474075" y="4751388"/>
          <p14:tracePt t="54740" x="8466138" y="4751388"/>
          <p14:tracePt t="54765" x="8456613" y="4751388"/>
          <p14:tracePt t="54806" x="8447088" y="4751388"/>
          <p14:tracePt t="54868" x="8429625" y="4768850"/>
          <p14:tracePt t="54930" x="8412163" y="4813300"/>
          <p14:tracePt t="54943" x="8385175" y="4875213"/>
          <p14:tracePt t="54955" x="8358188" y="4946650"/>
          <p14:tracePt t="54969" x="8331200" y="5010150"/>
          <p14:tracePt t="54981" x="8296275" y="5089525"/>
          <p14:tracePt t="54995" x="8269288" y="5133975"/>
          <p14:tracePt t="55013" x="8242300" y="5197475"/>
          <p14:tracePt t="55031" x="8232775" y="5205413"/>
          <p14:tracePt t="55044" x="8232775" y="5214938"/>
          <p14:tracePt t="55058" x="8224838" y="5224463"/>
          <p14:tracePt t="55376" x="8215313" y="5232400"/>
          <p14:tracePt t="55389" x="8205788" y="5251450"/>
          <p14:tracePt t="55402" x="8197850" y="5259388"/>
          <p14:tracePt t="55413" x="8188325" y="5268913"/>
          <p14:tracePt t="55427" x="8180388" y="5286375"/>
          <p14:tracePt t="55440" x="8170863" y="5295900"/>
          <p14:tracePt t="55456" x="8161338" y="5313363"/>
          <p14:tracePt t="55473" x="8153400" y="5322888"/>
          <p14:tracePt t="55491" x="8143875" y="5322888"/>
          <p14:tracePt t="55507" x="8143875" y="5330825"/>
          <p14:tracePt t="55528" x="8134350" y="5330825"/>
          <p14:tracePt t="55544" x="8126413" y="5330825"/>
          <p14:tracePt t="55567" x="8116888" y="5330825"/>
          <p14:tracePt t="55580" x="8099425" y="5330825"/>
          <p14:tracePt t="55593" x="8072438" y="5340350"/>
          <p14:tracePt t="55606" x="8037513" y="5340350"/>
          <p14:tracePt t="55623" x="7983538" y="5348288"/>
          <p14:tracePt t="55640" x="7885113" y="5357813"/>
          <p14:tracePt t="55657" x="7831138" y="5357813"/>
          <p14:tracePt t="55673" x="7786688" y="5357813"/>
          <p14:tracePt t="55690" x="7697788" y="5367338"/>
          <p14:tracePt t="55708" x="7661275" y="5375275"/>
          <p14:tracePt t="55723" x="7626350" y="5375275"/>
          <p14:tracePt t="55740" x="7581900" y="5394325"/>
          <p14:tracePt t="55756" x="7527925" y="5394325"/>
          <p14:tracePt t="55773" x="7510463" y="5402263"/>
          <p14:tracePt t="55790" x="7491413" y="5411788"/>
          <p14:tracePt t="55806" x="7446963" y="5419725"/>
          <p14:tracePt t="55823" x="7419975" y="5429250"/>
          <p14:tracePt t="55840" x="7402513" y="5429250"/>
          <p14:tracePt t="55857" x="7367588" y="5446713"/>
          <p14:tracePt t="55873" x="7340600" y="5456238"/>
          <p14:tracePt t="55890" x="7323138" y="5465763"/>
          <p14:tracePt t="55906" x="7304088" y="5473700"/>
          <p14:tracePt t="55924" x="7296150" y="5473700"/>
          <p14:tracePt t="55940" x="7286625" y="5473700"/>
          <p14:tracePt t="55956" x="7277100" y="5483225"/>
          <p14:tracePt t="55975" x="7269163" y="5483225"/>
          <p14:tracePt t="56128" x="7269163" y="5491163"/>
          <p14:tracePt t="56152" x="7251700" y="5510213"/>
          <p14:tracePt t="56191" x="7251700" y="5518150"/>
          <p14:tracePt t="56216" x="7242175" y="5518150"/>
          <p14:tracePt t="56228" x="7242175" y="5527675"/>
          <p14:tracePt t="56242" x="7242175" y="5537200"/>
          <p14:tracePt t="56267" x="7242175" y="5545138"/>
          <p14:tracePt t="56318" x="7242175" y="5554663"/>
          <p14:tracePt t="56368" x="7269163" y="5562600"/>
          <p14:tracePt t="56395" x="7296150" y="5572125"/>
          <p14:tracePt t="56407" x="7323138" y="5572125"/>
          <p14:tracePt t="56419" x="7367588" y="5572125"/>
          <p14:tracePt t="56434" x="7439025" y="5572125"/>
          <p14:tracePt t="56444" x="7510463" y="5572125"/>
          <p14:tracePt t="56458" x="7616825" y="5562600"/>
          <p14:tracePt t="56473" x="7751763" y="5537200"/>
          <p14:tracePt t="56490" x="8180388" y="5438775"/>
          <p14:tracePt t="56508" x="8277225" y="5411788"/>
          <p14:tracePt t="56523" x="8348663" y="5394325"/>
          <p14:tracePt t="56540" x="8439150" y="5367338"/>
          <p14:tracePt t="56556" x="8555038" y="5322888"/>
          <p14:tracePt t="56574" x="8616950" y="5303838"/>
          <p14:tracePt t="56589" x="8643938" y="5286375"/>
          <p14:tracePt t="56606" x="8680450" y="5259388"/>
          <p14:tracePt t="56624" x="8697913" y="5259388"/>
          <p14:tracePt t="56640" x="8697913" y="5251450"/>
          <p14:tracePt t="56656" x="8697913" y="5241925"/>
          <p14:tracePt t="56674" x="8705850" y="5241925"/>
          <p14:tracePt t="56690" x="8705850" y="5232400"/>
          <p14:tracePt t="56738" x="8705850" y="5224463"/>
          <p14:tracePt t="56751" x="8680450" y="5224463"/>
          <p14:tracePt t="56776" x="8661400" y="5224463"/>
          <p14:tracePt t="56789" x="8653463" y="5224463"/>
          <p14:tracePt t="56807" x="8609013" y="5224463"/>
          <p14:tracePt t="56826" x="8599488" y="5224463"/>
          <p14:tracePt t="56841" x="8582025" y="5224463"/>
          <p14:tracePt t="56854" x="8572500" y="5224463"/>
          <p14:tracePt t="56891" x="8562975" y="5224463"/>
          <p14:tracePt t="56992" x="8562975" y="5214938"/>
          <p14:tracePt t="57159" x="8562975" y="5205413"/>
          <p14:tracePt t="57288" x="8555038" y="5205413"/>
          <p14:tracePt t="57819" x="8545513" y="5197475"/>
          <p14:tracePt t="57833" x="8528050" y="5187950"/>
          <p14:tracePt t="57846" x="8510588" y="5180013"/>
          <p14:tracePt t="57864" x="8466138" y="5153025"/>
          <p14:tracePt t="57884" x="8439150" y="5133975"/>
          <p14:tracePt t="57897" x="8429625" y="5126038"/>
          <p14:tracePt t="57909" x="8420100" y="5108575"/>
          <p14:tracePt t="57923" x="8412163" y="5089525"/>
          <p14:tracePt t="57940" x="8402638" y="5072063"/>
          <p14:tracePt t="57957" x="8394700" y="5054600"/>
          <p14:tracePt t="57973" x="8394700" y="4991100"/>
          <p14:tracePt t="57990" x="8394700" y="4973638"/>
          <p14:tracePt t="58007" x="8394700" y="4938713"/>
          <p14:tracePt t="58024" x="8412163" y="4919663"/>
          <p14:tracePt t="58040" x="8412163" y="4902200"/>
          <p14:tracePt t="58057" x="8420100" y="4894263"/>
          <p14:tracePt t="58073" x="8439150" y="4857750"/>
          <p14:tracePt t="58090" x="8447088" y="4857750"/>
          <p14:tracePt t="58106" x="8447088" y="4848225"/>
          <p14:tracePt t="58124" x="8456613" y="4848225"/>
          <p14:tracePt t="58151" x="8466138" y="4848225"/>
          <p14:tracePt t="58164" x="8466138" y="4840288"/>
          <p14:tracePt t="58181" x="8474075" y="4840288"/>
          <p14:tracePt t="58215" x="8474075" y="4830763"/>
          <p14:tracePt t="58228" x="8483600" y="4822825"/>
          <p14:tracePt t="58240" x="8491538" y="4813300"/>
          <p14:tracePt t="58266" x="8501063" y="4813300"/>
          <p14:tracePt t="58303" x="8510588" y="4803775"/>
          <p14:tracePt t="58316" x="8501063" y="4822825"/>
          <p14:tracePt t="58481" x="8491538" y="4830763"/>
          <p14:tracePt t="58499" x="8474075" y="4848225"/>
          <p14:tracePt t="58509" x="8447088" y="4884738"/>
          <p14:tracePt t="58521" x="8429625" y="4894263"/>
          <p14:tracePt t="58532" x="8402638" y="4919663"/>
          <p14:tracePt t="58546" x="8385175" y="4929188"/>
          <p14:tracePt t="58558" x="8375650" y="4946650"/>
          <p14:tracePt t="58573" x="8358188" y="4956175"/>
          <p14:tracePt t="58590" x="8348663" y="4965700"/>
          <p14:tracePt t="58607" x="8331200" y="4983163"/>
          <p14:tracePt t="58624" x="8323263" y="4983163"/>
          <p14:tracePt t="58640" x="8313738" y="4991100"/>
          <p14:tracePt t="58656" x="8304213" y="5000625"/>
          <p14:tracePt t="58674" x="8304213" y="5010150"/>
          <p14:tracePt t="58698" x="8304213" y="5000625"/>
          <p14:tracePt t="58800" x="8331200" y="4983163"/>
          <p14:tracePt t="58816" x="8375650" y="4938713"/>
          <p14:tracePt t="58826" x="8429625" y="4857750"/>
          <p14:tracePt t="58838" x="8474075" y="4795838"/>
          <p14:tracePt t="58852" x="8510588" y="4741863"/>
          <p14:tracePt t="58864" x="8528050" y="4705350"/>
          <p14:tracePt t="58876" x="8545513" y="4687888"/>
          <p14:tracePt t="58890" x="8545513" y="4679950"/>
          <p14:tracePt t="58907" x="8555038" y="4660900"/>
          <p14:tracePt t="58923" x="8555038" y="4679950"/>
          <p14:tracePt t="59041" x="8545513" y="4687888"/>
          <p14:tracePt t="59055" x="8537575" y="4705350"/>
          <p14:tracePt t="59067" x="8528050" y="4732338"/>
          <p14:tracePt t="59081" x="8510588" y="4751388"/>
          <p14:tracePt t="59092" x="8483600" y="4776788"/>
          <p14:tracePt t="59106" x="8447088" y="4822825"/>
          <p14:tracePt t="59123" x="8412163" y="4867275"/>
          <p14:tracePt t="59140" x="8367713" y="4919663"/>
          <p14:tracePt t="59157" x="8358188" y="4938713"/>
          <p14:tracePt t="59173" x="8340725" y="4946650"/>
          <p14:tracePt t="59190" x="8340725" y="4956175"/>
          <p14:tracePt t="59208" x="8348663" y="4929188"/>
          <p14:tracePt t="59298" x="8375650" y="4848225"/>
          <p14:tracePt t="59309" x="8439150" y="4732338"/>
          <p14:tracePt t="59322" x="8474075" y="4643438"/>
          <p14:tracePt t="59340" x="8501063" y="4589463"/>
          <p14:tracePt t="59349" x="8510588" y="4562475"/>
          <p14:tracePt t="59360" x="8518525" y="4554538"/>
          <p14:tracePt t="59373" x="8518525" y="4572000"/>
          <p14:tracePt t="59513" x="8518525" y="4581525"/>
          <p14:tracePt t="59538" x="8518525" y="4589463"/>
          <p14:tracePt t="59557" x="8491538" y="4608513"/>
          <p14:tracePt t="59576" x="8483600" y="4625975"/>
          <p14:tracePt t="59589" x="8466138" y="4633913"/>
          <p14:tracePt t="59602" x="8466138" y="4643438"/>
          <p14:tracePt t="59615" x="8456613" y="4643438"/>
          <p14:tracePt t="59627" x="8447088" y="4652963"/>
          <p14:tracePt t="59641" x="8439150" y="4660900"/>
          <p14:tracePt t="59658" x="8412163" y="4679950"/>
          <p14:tracePt t="59677" x="8394700" y="4687888"/>
          <p14:tracePt t="59691" x="8367713" y="4714875"/>
          <p14:tracePt t="59706" x="8331200" y="4751388"/>
          <p14:tracePt t="59723" x="8304213" y="4776788"/>
          <p14:tracePt t="59723" x="8269288" y="4803775"/>
          <p14:tracePt t="59742" x="8251825" y="4813300"/>
          <p14:tracePt t="59756" x="8242300" y="4830763"/>
          <p14:tracePt t="59773" x="8224838" y="4830763"/>
          <p14:tracePt t="59790" x="8205788" y="4848225"/>
          <p14:tracePt t="59807" x="8197850" y="4857750"/>
          <p14:tracePt t="59823" x="8188325" y="4857750"/>
          <p14:tracePt t="59840" x="8170863" y="4875213"/>
          <p14:tracePt t="59857" x="8153400" y="4894263"/>
          <p14:tracePt t="59873" x="8143875" y="4894263"/>
          <p14:tracePt t="59894" x="8143875" y="4902200"/>
          <p14:tracePt t="59907" x="8134350" y="4911725"/>
          <p14:tracePt t="59923" x="8126413" y="4919663"/>
          <p14:tracePt t="59940" x="8108950" y="4938713"/>
          <p14:tracePt t="59957" x="8089900" y="4965700"/>
          <p14:tracePt t="59973" x="8054975" y="5018088"/>
          <p14:tracePt t="59990" x="8037513" y="5037138"/>
          <p14:tracePt t="60007" x="8027988" y="5054600"/>
          <p14:tracePt t="60024" x="8018463" y="5062538"/>
          <p14:tracePt t="60040" x="8018463" y="5072063"/>
          <p14:tracePt t="60078" x="8010525" y="5081588"/>
          <p14:tracePt t="60098" x="8010525" y="5089525"/>
          <p14:tracePt t="60417" x="8010525" y="5099050"/>
          <p14:tracePt t="60443" x="8001000" y="5099050"/>
          <p14:tracePt t="60457" x="8001000" y="5108575"/>
          <p14:tracePt t="60467" x="8001000" y="5116513"/>
          <p14:tracePt t="60493" x="8001000" y="5126038"/>
          <p14:tracePt t="60530" x="8001000" y="5133975"/>
          <p14:tracePt t="60582" x="8018463" y="5133975"/>
          <p14:tracePt t="60594" x="8037513" y="5143500"/>
          <p14:tracePt t="60612" x="8062913" y="5143500"/>
          <p14:tracePt t="60620" x="8072438" y="5143500"/>
          <p14:tracePt t="60633" x="8089900" y="5143500"/>
          <p14:tracePt t="60645" x="8099425" y="5143500"/>
          <p14:tracePt t="60658" x="8108950" y="5143500"/>
          <p14:tracePt t="60673" x="8116888" y="5143500"/>
          <p14:tracePt t="60690" x="8143875" y="5126038"/>
          <p14:tracePt t="60707" x="8215313" y="5081588"/>
          <p14:tracePt t="60724" x="8242300" y="5062538"/>
          <p14:tracePt t="60740" x="8269288" y="5054600"/>
          <p14:tracePt t="60757" x="8286750" y="5037138"/>
          <p14:tracePt t="60774" x="8286750" y="5027613"/>
          <p14:tracePt t="60790" x="8277225" y="5027613"/>
          <p14:tracePt t="60950" x="8269288" y="5027613"/>
          <p14:tracePt t="60964" x="8259763" y="5037138"/>
          <p14:tracePt t="60976" x="8251825" y="5037138"/>
          <p14:tracePt t="60988" x="8251825" y="5045075"/>
          <p14:tracePt t="61002" x="8232775" y="5045075"/>
          <p14:tracePt t="61014" x="8232775" y="5054600"/>
          <p14:tracePt t="61032" x="8232775" y="5062538"/>
          <p14:tracePt t="61041" x="8224838" y="5062538"/>
          <p14:tracePt t="61057" x="8224838" y="5072063"/>
          <p14:tracePt t="61964" x="8232775" y="5072063"/>
          <p14:tracePt t="62683" x="8242300" y="5072063"/>
          <p14:tracePt t="62694" x="8251825" y="5072063"/>
          <p14:tracePt t="62722" x="8259763" y="5072063"/>
          <p14:tracePt t="62733" x="8269288" y="5072063"/>
          <p14:tracePt t="62745" x="8277225" y="5062538"/>
          <p14:tracePt t="62784" x="8277225" y="5054600"/>
          <p14:tracePt t="62848" x="8277225" y="50450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821017896"/>
              </p:ext>
            </p:extLst>
          </p:nvPr>
        </p:nvGraphicFramePr>
        <p:xfrm>
          <a:off x="413197" y="743800"/>
          <a:ext cx="10913564" cy="354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D8100312-FAB8-4472-A56D-562FD6699DAE}"/>
              </a:ext>
            </a:extLst>
          </p:cNvPr>
          <p:cNvSpPr>
            <a:spLocks noGrp="1"/>
          </p:cNvSpPr>
          <p:nvPr>
            <p:ph type="sldNum" sz="quarter" idx="12"/>
          </p:nvPr>
        </p:nvSpPr>
        <p:spPr/>
        <p:txBody>
          <a:bodyPr/>
          <a:lstStyle/>
          <a:p>
            <a:fld id="{9E8A7AF6-A3A2-42DC-95DB-7EF232291C8F}" type="slidenum">
              <a:rPr lang="en-US" smtClean="0"/>
              <a:t>8</a:t>
            </a:fld>
            <a:endParaRPr lang="en-US"/>
          </a:p>
        </p:txBody>
      </p:sp>
    </p:spTree>
    <p:extLst>
      <p:ext uri="{BB962C8B-B14F-4D97-AF65-F5344CB8AC3E}">
        <p14:creationId xmlns:p14="http://schemas.microsoft.com/office/powerpoint/2010/main" val="1911801289"/>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40943533"/>
              </p:ext>
            </p:extLst>
          </p:nvPr>
        </p:nvGraphicFramePr>
        <p:xfrm>
          <a:off x="911939" y="162236"/>
          <a:ext cx="10872019" cy="6296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5">
            <a:extLst>
              <a:ext uri="{FF2B5EF4-FFF2-40B4-BE49-F238E27FC236}">
                <a16:creationId xmlns:a16="http://schemas.microsoft.com/office/drawing/2014/main" id="{1AD53A6A-7359-4CFE-BD5F-F1579F0D1FDB}"/>
              </a:ext>
            </a:extLst>
          </p:cNvPr>
          <p:cNvSpPr>
            <a:spLocks noGrp="1"/>
          </p:cNvSpPr>
          <p:nvPr>
            <p:ph type="sldNum" sz="quarter" idx="12"/>
          </p:nvPr>
        </p:nvSpPr>
        <p:spPr/>
        <p:txBody>
          <a:bodyPr/>
          <a:lstStyle/>
          <a:p>
            <a:fld id="{9E8A7AF6-A3A2-42DC-95DB-7EF232291C8F}" type="slidenum">
              <a:rPr lang="en-US" smtClean="0"/>
              <a:t>9</a:t>
            </a:fld>
            <a:endParaRPr lang="en-US"/>
          </a:p>
        </p:txBody>
      </p:sp>
    </p:spTree>
    <p:extLst>
      <p:ext uri="{BB962C8B-B14F-4D97-AF65-F5344CB8AC3E}">
        <p14:creationId xmlns:p14="http://schemas.microsoft.com/office/powerpoint/2010/main" val="334696240"/>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16605A24-DE62-4238-A645-4BC43A21ADAF}"/>
                                            </p:graphicEl>
                                          </p:spTgt>
                                        </p:tgtEl>
                                        <p:attrNameLst>
                                          <p:attrName>style.visibility</p:attrName>
                                        </p:attrNameLst>
                                      </p:cBhvr>
                                      <p:to>
                                        <p:strVal val="visible"/>
                                      </p:to>
                                    </p:set>
                                    <p:anim calcmode="lin" valueType="num">
                                      <p:cBhvr>
                                        <p:cTn id="7" dur="500" fill="hold"/>
                                        <p:tgtEl>
                                          <p:spTgt spid="2">
                                            <p:graphicEl>
                                              <a:dgm id="{16605A24-DE62-4238-A645-4BC43A21ADAF}"/>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16605A24-DE62-4238-A645-4BC43A21ADAF}"/>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16605A24-DE62-4238-A645-4BC43A21ADAF}"/>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graphicEl>
                                              <a:dgm id="{E056A91A-6A92-415B-B57C-6FB004DC978A}"/>
                                            </p:graphicEl>
                                          </p:spTgt>
                                        </p:tgtEl>
                                        <p:attrNameLst>
                                          <p:attrName>style.visibility</p:attrName>
                                        </p:attrNameLst>
                                      </p:cBhvr>
                                      <p:to>
                                        <p:strVal val="visible"/>
                                      </p:to>
                                    </p:set>
                                    <p:anim calcmode="lin" valueType="num">
                                      <p:cBhvr>
                                        <p:cTn id="13" dur="500" fill="hold"/>
                                        <p:tgtEl>
                                          <p:spTgt spid="2">
                                            <p:graphicEl>
                                              <a:dgm id="{E056A91A-6A92-415B-B57C-6FB004DC978A}"/>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E056A91A-6A92-415B-B57C-6FB004DC978A}"/>
                                            </p:graphicEl>
                                          </p:spTgt>
                                        </p:tgtEl>
                                        <p:attrNameLst>
                                          <p:attrName>ppt_h</p:attrName>
                                        </p:attrNameLst>
                                      </p:cBhvr>
                                      <p:tavLst>
                                        <p:tav tm="0">
                                          <p:val>
                                            <p:fltVal val="0"/>
                                          </p:val>
                                        </p:tav>
                                        <p:tav tm="100000">
                                          <p:val>
                                            <p:strVal val="#ppt_h"/>
                                          </p:val>
                                        </p:tav>
                                      </p:tavLst>
                                    </p:anim>
                                    <p:animEffect transition="in" filter="fade">
                                      <p:cBhvr>
                                        <p:cTn id="15" dur="500"/>
                                        <p:tgtEl>
                                          <p:spTgt spid="2">
                                            <p:graphicEl>
                                              <a:dgm id="{E056A91A-6A92-415B-B57C-6FB004DC978A}"/>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graphicEl>
                                              <a:dgm id="{AAC83333-3D2D-432F-A589-43CBEF988EA8}"/>
                                            </p:graphicEl>
                                          </p:spTgt>
                                        </p:tgtEl>
                                        <p:attrNameLst>
                                          <p:attrName>style.visibility</p:attrName>
                                        </p:attrNameLst>
                                      </p:cBhvr>
                                      <p:to>
                                        <p:strVal val="visible"/>
                                      </p:to>
                                    </p:set>
                                    <p:anim calcmode="lin" valueType="num">
                                      <p:cBhvr>
                                        <p:cTn id="19" dur="500" fill="hold"/>
                                        <p:tgtEl>
                                          <p:spTgt spid="2">
                                            <p:graphicEl>
                                              <a:dgm id="{AAC83333-3D2D-432F-A589-43CBEF988EA8}"/>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AAC83333-3D2D-432F-A589-43CBEF988EA8}"/>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AAC83333-3D2D-432F-A589-43CBEF988EA8}"/>
                                            </p:graphic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graphicEl>
                                              <a:dgm id="{1CFB9BE9-F79B-46CA-89AF-568B2F627726}"/>
                                            </p:graphicEl>
                                          </p:spTgt>
                                        </p:tgtEl>
                                        <p:attrNameLst>
                                          <p:attrName>style.visibility</p:attrName>
                                        </p:attrNameLst>
                                      </p:cBhvr>
                                      <p:to>
                                        <p:strVal val="visible"/>
                                      </p:to>
                                    </p:set>
                                    <p:anim calcmode="lin" valueType="num">
                                      <p:cBhvr>
                                        <p:cTn id="25" dur="500" fill="hold"/>
                                        <p:tgtEl>
                                          <p:spTgt spid="2">
                                            <p:graphicEl>
                                              <a:dgm id="{1CFB9BE9-F79B-46CA-89AF-568B2F627726}"/>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1CFB9BE9-F79B-46CA-89AF-568B2F627726}"/>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1CFB9BE9-F79B-46CA-89AF-568B2F6277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3.1|5.3"/>
</p:tagLst>
</file>

<file path=ppt/tags/tag2.xml><?xml version="1.0" encoding="utf-8"?>
<p:tagLst xmlns:a="http://schemas.openxmlformats.org/drawingml/2006/main" xmlns:r="http://schemas.openxmlformats.org/officeDocument/2006/relationships" xmlns:p="http://schemas.openxmlformats.org/presentationml/2006/main">
  <p:tag name="TIMING" val="|3.8|17.2|5.5|1.4|3.2|11.5|6.1|7.7"/>
</p:tagLst>
</file>

<file path=ppt/tags/tag3.xml><?xml version="1.0" encoding="utf-8"?>
<p:tagLst xmlns:a="http://schemas.openxmlformats.org/drawingml/2006/main" xmlns:r="http://schemas.openxmlformats.org/officeDocument/2006/relationships" xmlns:p="http://schemas.openxmlformats.org/presentationml/2006/main">
  <p:tag name="TIMING" val="|4.3|9.7|6.9|12.9"/>
</p:tagLst>
</file>

<file path=ppt/tags/tag4.xml><?xml version="1.0" encoding="utf-8"?>
<p:tagLst xmlns:a="http://schemas.openxmlformats.org/drawingml/2006/main" xmlns:r="http://schemas.openxmlformats.org/officeDocument/2006/relationships" xmlns:p="http://schemas.openxmlformats.org/presentationml/2006/main">
  <p:tag name="TIMING" val="|2.8|27.4|1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1544</Words>
  <Application>Microsoft Office PowerPoint</Application>
  <PresentationFormat>Widescreen</PresentationFormat>
  <Paragraphs>230</Paragraphs>
  <Slides>44</Slides>
  <Notes>3</Notes>
  <HiddenSlides>0</HiddenSlides>
  <MMClips>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Motor System  Lecture 3&amp;4</vt:lpstr>
      <vt:lpstr>Lecture 3 motor cortex Objectives</vt:lpstr>
      <vt:lpstr>PowerPoint Presentation</vt:lpstr>
      <vt:lpstr>Motor Cortex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Broca’s Area (Motor Speech Area)</vt:lpstr>
      <vt:lpstr>PowerPoint Presentation</vt:lpstr>
      <vt:lpstr>Voluntary Eye Movement Field</vt:lpstr>
      <vt:lpstr> Head Rotation Area </vt:lpstr>
      <vt:lpstr>Area for Hand Skills</vt:lpstr>
      <vt:lpstr>PowerPoint Presentation</vt:lpstr>
      <vt:lpstr>PowerPoint Presentation</vt:lpstr>
      <vt:lpstr>PowerPoint Presentation</vt:lpstr>
      <vt:lpstr>Recap</vt:lpstr>
      <vt:lpstr>PowerPoint Presentation</vt:lpstr>
      <vt:lpstr>Lecture 4 Transmission of Motor Signals Objectives</vt:lpstr>
      <vt:lpstr>PowerPoint Presentation</vt:lpstr>
      <vt:lpstr>PowerPoint Presentation</vt:lpstr>
      <vt:lpstr>Pyramidal Tract Fibers</vt:lpstr>
      <vt:lpstr>PowerPoint Presentation</vt:lpstr>
      <vt:lpstr>PowerPoint Presentation</vt:lpstr>
      <vt:lpstr>PowerPoint Presentation</vt:lpstr>
      <vt:lpstr>PowerPoint Presentation</vt:lpstr>
      <vt:lpstr>PowerPoint Presentation</vt:lpstr>
      <vt:lpstr>PowerPoint Presentation</vt:lpstr>
      <vt:lpstr>Red Nucleus </vt:lpstr>
      <vt:lpstr>THE RED NUCLEUS</vt:lpstr>
      <vt:lpstr>Corticorubrospinal</vt:lpstr>
      <vt:lpstr>PowerPoint Presentation</vt:lpstr>
      <vt:lpstr>Functions of Corticorubrospinal Tract</vt:lpstr>
      <vt:lpstr>PowerPoint Presentation</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Motor System</dc:title>
  <dc:creator>Lenovo</dc:creator>
  <cp:lastModifiedBy>Mustafaomranah1978@outlook.com</cp:lastModifiedBy>
  <cp:revision>89</cp:revision>
  <dcterms:created xsi:type="dcterms:W3CDTF">2020-02-16T07:50:21Z</dcterms:created>
  <dcterms:modified xsi:type="dcterms:W3CDTF">2023-03-01T14:05:14Z</dcterms:modified>
</cp:coreProperties>
</file>